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தேவனே உம்மை உயர்த்திடுவேனே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நாமத்தை என்றும் துதித்திடுவேனே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ஏழைக்கு பெலனான கர்த்தர்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எளியவனுக்குத் திடனான தேவன்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பெரு வெள்ளத்தில் தப்பிக்கொள்ள அடைக்கலம்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வெயிலுக்குத் ஒதுங்கிக் கொள்ள நிழலானோர் நீரே - என்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மரணத்தை ஜெயமாக விழுங்கினீரே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மானிடரின் கண்ணீரைத் துடைப்பவரே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நம்பினோரின் நிந்தைகளை நீக்குபவரே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நித்தம் நித்தம் அதிசயங்கள் செய்பவர் நீரே - என்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உமக்காக என்னை உருவாக்கினீரே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உதிர கிரயம் பெயரை சொல்லி பூரணமாய் அழைத்துக் கொண்டீரெ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புதியதொன்று என்னிலே செய்திட நீரே - என்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3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கல்விமானின் நாவை எனக்குத் தருபவரே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காலைதோறும் கற்றுக் கொள்ள செய்பவரே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நீதியின் கரத்தால் என்னைத் தாங்குபவரே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நித்திய நித்திய வெளிச்சமாக இருப்பவர் நீரே - என்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7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847</TotalTime>
  <Words>100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779</cp:revision>
  <dcterms:created xsi:type="dcterms:W3CDTF">2023-03-13T17:37:04Z</dcterms:created>
  <dcterms:modified xsi:type="dcterms:W3CDTF">2023-12-03T04:09:43Z</dcterms:modified>
</cp:coreProperties>
</file>