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ஒத்தாசை வரும் பர்வதம்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தாகம் தீர்க்கும் கன்மலை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நம்பும் என் புகலிடம்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தங்கும் அடைக்கலப்பட்டணம்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othasai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adaikalapatanam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அன்பரே என்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ஆதாரம் நீர்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தங்கும் அடைக்கலப்பட்டணம்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adaikalapatanam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இமைப்பொழுதும் என்னை மறவாமல்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உள்ளம்கையில் என்னை பொரிந்துள்ளார்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கண்ணின் மணிபோல் என்னை காக்கிறார்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காலமெல்லாம் தூக்கி சுமப்பார்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அன்பரே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imaipoluthum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Ullamkaiyil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porinthullar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manipoel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கரத்திலுள்ள நல்ல பாத்திரம்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கடுகளவும் குறை எனக்கில்லை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பிடித்து என்னை நடத்துவார்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கன்மலைமேல் என்னை நிறுத்துவார்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அன்பரே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Kadukalavum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162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2024-06-27T01:08:17Z</dcterms:modified>
</cp:coreProperties>
</file>