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ஆத்துமாவே கர்த்தரை துதி கர்த்தரையே துதி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முழு உள்ளமே அவர் நாமத்தையே என்றென்றும் ஸ்தோத்தரி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aaththumaave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sthoaththari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அன்பின் கரத்தாலே தூக்கி எடுத்தீரே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கன்மலைமேல் என்னை நிறுத்தினிரே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 துதித்திடும் புதுப் பாடல் தந்தீரே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ஆயிரம் நாவுகள் போதாதே – எந்தன்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karaththaalae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niruththinirae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poadhaadhae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 கிருபையினால் முடிசூட்டினீர் என்னையே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தூதரிலும் மேலாய் உயர்த்தினீரே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நன்மையை நினைத்து நானென்றும்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ஆயிரம் நாவுகள் போதாதே – எந்தன்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mudisoottineer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Thoodharilum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poadhaadhae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நாட்கள் நகர்ந்திட்டாலும் காலம் கடந்திட்டாலும்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நீர் என்றும் மாறாதவர்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கிருபையை என்றும் எண்ணி நான் துதிப்பேனே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ஆயிரம் நாவுகள் போதாதே – எந்தன்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nagarndhittaalum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kadandhittaalum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maaraadhavar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thudhippeanae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poadhaadhae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153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2024-01-19T16:43:37Z</dcterms:modified>
</cp:coreProperties>
</file>