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r>
              <a:rPr lang="en-US" sz="3200" b="1" dirty="0" err="1"/>
              <a:t>Enthan</a:t>
            </a:r>
            <a:r>
              <a:rPr lang="en-US" sz="3200" b="1" dirty="0"/>
              <a:t> </a:t>
            </a:r>
            <a:r>
              <a:rPr lang="en-US" sz="3200" b="1" dirty="0" err="1"/>
              <a:t>Aaththumaave</a:t>
            </a:r>
            <a:r>
              <a:rPr lang="en-US" sz="3200" b="1"/>
              <a:t> (Key: </a:t>
            </a:r>
            <a:r>
              <a:rPr lang="en-US" sz="3200" b="1"/>
              <a:t>E</a:t>
            </a:r>
            <a:r>
              <a:rPr lang="en-US" sz="3200" b="1" smtClean="0"/>
              <a:t>)</a:t>
            </a:r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Mj;JkhNt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fu;j;jiu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fu;j;jiuNa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KO </a:t>
            </a:r>
            <a:r>
              <a:rPr lang="en-US" sz="3200" b="1" dirty="0" err="1">
                <a:latin typeface="Bamini" pitchFamily="2" charset="0"/>
              </a:rPr>
              <a:t>cs;sNk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ehkj;ijNa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vd;nwd;Wk</a:t>
            </a:r>
            <a:r>
              <a:rPr lang="en-US" sz="3200" b="1" dirty="0">
                <a:latin typeface="Bamini" pitchFamily="2" charset="0"/>
              </a:rPr>
              <a:t>; ];</a:t>
            </a:r>
            <a:r>
              <a:rPr lang="en-US" sz="3200" b="1" dirty="0" err="1" smtClean="0">
                <a:latin typeface="Bamini" pitchFamily="2" charset="0"/>
              </a:rPr>
              <a:t>Njhj;jup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aaththumaave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thudhi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muzhu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ullamae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naamaththaiyae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sthoaththari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md;gpd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fuj;jhNy</a:t>
            </a:r>
            <a:r>
              <a:rPr lang="en-US" sz="3200" b="1" dirty="0">
                <a:latin typeface="Bamini" pitchFamily="2" charset="0"/>
              </a:rPr>
              <a:t> J}</a:t>
            </a:r>
            <a:r>
              <a:rPr lang="en-US" sz="3200" b="1" dirty="0" err="1">
                <a:latin typeface="Bamini" pitchFamily="2" charset="0"/>
              </a:rPr>
              <a:t>f;fp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vLj;jPNu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fd;kiyNky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epWj;jpdpNu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Jjpj;jpLk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GJg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Mapuk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ehTfs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NghjhNj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karaththaalae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thookki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eduththeerae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Kanmalaimael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niruththinirae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thuthiththidum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Aayiram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naavugal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poadhaadhae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ed;ik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fpUigapdhy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KbR+l;bdPu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vd;idNa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J}</a:t>
            </a:r>
            <a:r>
              <a:rPr lang="en-US" sz="3200" b="1" dirty="0" err="1">
                <a:latin typeface="Bamini" pitchFamily="2" charset="0"/>
              </a:rPr>
              <a:t>jupYk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cau;j;jpdPNu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ed;ikia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epidj;J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ehndd;Wk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Mapuk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ehTfs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NghjhNj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kirubaiyinaal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mudisoottineer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enaiyae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Thoodharilum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maelaai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uyarththineerae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ninaiththu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thudhippaen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Aayiram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naavugal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poadhaadhae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ehl;fs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efu;e;jpl;lhYk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fle;jpl;lhYk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fu;j;jNu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khwhjtu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vz;zp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Jjpg;NgNd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Mapuk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ehTfs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NghjhNj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Naatkal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nagarndhittaalum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kadandhittaalum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maaraadhavar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thudhippeanae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Aayiram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naavugal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poadhaadhae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Nrhjid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R+o;e;jpl;l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tyf;fuj;jhy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Njw;wpdhNu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thu;j;ijia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mDg;gp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Ngrp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ijupag;gLj;jp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elj;jpdhNu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soolnthitta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Valakkaraththaal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thaettinaarae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Vaarththaiyai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anuppi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paesi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Thairiyappaduththi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nadaththinaarae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fz;zPu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ftiyahitAk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fu;j;ju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tUfpd;whNu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fyq;fpl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gag;gl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mtNuhL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nry;Nthk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Kannnneer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kavalaiyaavaiyum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pokka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varukintarae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vaenndaam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payappada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vaenndaam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selvom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133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43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55</cp:revision>
  <dcterms:created xsi:type="dcterms:W3CDTF">2014-06-22T17:29:18Z</dcterms:created>
  <dcterms:modified xsi:type="dcterms:W3CDTF">2019-07-22T16:59:19Z</dcterms:modified>
</cp:coreProperties>
</file>