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marL="514350" indent="-514350" algn="ctr">
              <a:buAutoNum type="arabicPeriod"/>
            </a:pPr>
            <a:r>
              <a:rPr lang="en-IN" sz="3200" b="1" i="0" dirty="0" err="1">
                <a:effectLst/>
                <a:latin typeface="Baamini" pitchFamily="2" charset="0"/>
              </a:rPr>
              <a:t>vd;iwf;Fk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cs;stNu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rpU</a:t>
            </a:r>
            <a:r>
              <a:rPr lang="en-IN" sz="3200" b="1" i="0" dirty="0">
                <a:effectLst/>
                <a:latin typeface="Baamini" pitchFamily="2" charset="0"/>
              </a:rPr>
              <a:t>\;</a:t>
            </a:r>
            <a:r>
              <a:rPr lang="en-IN" sz="3200" b="1" i="0" dirty="0" err="1">
                <a:effectLst/>
                <a:latin typeface="Baamini" pitchFamily="2" charset="0"/>
              </a:rPr>
              <a:t>bg;gpd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fu;j;jNu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ru;t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ty;ytu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MtpahdtuhNy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cw;gj;jpahdtu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NaR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vd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ul;rfu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Endraikkum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Ullavarae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Srishtippin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Kartharae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Sarva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Vallavar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Aaviyaanavaraalae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Urpathiyaanavar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Ratchakar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gpjh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Fkhud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Mtp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jpupNaf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NjtidNa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kfpikapy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vONthk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NaRtpd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ehkj;jpy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 - 2</a:t>
            </a:r>
          </a:p>
          <a:p>
            <a:pPr algn="ctr"/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Pitha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Kumaran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Aavi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Thiriyega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Devanayae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Magimayil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Ezhuvom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Naamathil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2. </a:t>
            </a:r>
            <a:r>
              <a:rPr lang="en-IN" sz="3200" b="1" i="0" dirty="0" err="1">
                <a:effectLst/>
                <a:latin typeface="Baamini" pitchFamily="2" charset="0"/>
              </a:rPr>
              <a:t>rpYitapy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uj;jk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rpe;jp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epahahjpgjp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kd;dpg;G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je;jPu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ghjhsk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wq;fpd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NghJk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capu;j;J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vOe;J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cd;djk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cau;e;jPu</a:t>
            </a:r>
            <a:r>
              <a:rPr lang="en-IN" sz="3200" b="1" i="0" dirty="0">
                <a:effectLst/>
                <a:latin typeface="Baamini" pitchFamily="2" charset="0"/>
              </a:rPr>
              <a:t>; - </a:t>
            </a:r>
            <a:r>
              <a:rPr lang="en-IN" sz="3200" b="1" i="0" dirty="0" err="1">
                <a:effectLst/>
                <a:latin typeface="Baamini" pitchFamily="2" charset="0"/>
              </a:rPr>
              <a:t>gpjh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Fkhud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Siluvayil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Sinthi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Gnayathipathi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Mannippu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Thantheer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Baathaalam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Irangina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Bothum</a:t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Uyirthu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Ezhunthu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Unnatham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Uyarntheer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N" sz="320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Pitha</a:t>
            </a:r>
            <a:r>
              <a:rPr lang="en-IN" sz="3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Kumaran.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3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 err="1">
                <a:effectLst/>
                <a:latin typeface="Baamini" pitchFamily="2" charset="0"/>
              </a:rPr>
              <a:t>ek;GNtd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ck;ikNa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capu;j;njOe;jPu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vd;gijNa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NaRNt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Mz;ltu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ek;GNtd</a:t>
            </a:r>
            <a:r>
              <a:rPr lang="en-IN" sz="3200" b="1" i="0" dirty="0">
                <a:effectLst/>
                <a:latin typeface="Baamini" pitchFamily="2" charset="0"/>
              </a:rPr>
              <a:t>; - 2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Nambuvaen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Ummayae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Uyirthezhuntheer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Enbathayae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Aandavar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Nambuvaen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3. </a:t>
            </a:r>
            <a:r>
              <a:rPr lang="en-IN" sz="3200" b="1" i="0" dirty="0" err="1">
                <a:effectLst/>
                <a:latin typeface="Baamini" pitchFamily="2" charset="0"/>
              </a:rPr>
              <a:t>nghJthd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gupRj;j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rigAk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gupRj;jthd;fspd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If;fpak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epj;jpa</a:t>
            </a:r>
            <a:r>
              <a:rPr lang="en-IN" sz="3200" b="1" i="0" dirty="0">
                <a:effectLst/>
                <a:latin typeface="Baamini" pitchFamily="2" charset="0"/>
              </a:rPr>
              <a:t> [</a:t>
            </a:r>
            <a:r>
              <a:rPr lang="en-IN" sz="3200" b="1" i="0" dirty="0" err="1">
                <a:effectLst/>
                <a:latin typeface="Baamini" pitchFamily="2" charset="0"/>
              </a:rPr>
              <a:t>PtidAk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kWgbAk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fpwp</a:t>
            </a:r>
            <a:r>
              <a:rPr lang="en-IN" sz="3200" b="1" i="0" dirty="0">
                <a:effectLst/>
                <a:latin typeface="Baamini" pitchFamily="2" charset="0"/>
              </a:rPr>
              <a:t>];J </a:t>
            </a:r>
            <a:r>
              <a:rPr lang="en-IN" sz="3200" b="1" i="0" dirty="0" err="1">
                <a:effectLst/>
                <a:latin typeface="Baamini" pitchFamily="2" charset="0"/>
              </a:rPr>
              <a:t>tUthu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Nkfq;fs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kPjpdpy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NaRtpd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ehkj;jpy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 - 2 - </a:t>
            </a:r>
            <a:r>
              <a:rPr lang="en-IN" sz="3200" b="1" i="0" dirty="0" err="1">
                <a:effectLst/>
                <a:latin typeface="Baamini" pitchFamily="2" charset="0"/>
              </a:rPr>
              <a:t>gpjh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Fkhud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Pothuvaana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Parisuththa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Sabayum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Parisuthavangalin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Aikkiyam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Nithiya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Jeevanayum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Marubadiyum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Kristhu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Varuvar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Maegangal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Meedhinil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Naamathil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- 2 -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Pitha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Kumaran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5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endParaRPr lang="en-IN" sz="3200" b="1" i="0">
              <a:effectLst/>
              <a:latin typeface="Baamini" pitchFamily="2" charset="0"/>
            </a:endParaRPr>
          </a:p>
          <a:p>
            <a:pPr algn="ctr"/>
            <a:r>
              <a:rPr lang="en-IN" sz="3200" b="1" i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NaRtpd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ehkj;jpy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tpRthrpf;fpd;Nwd</a:t>
            </a:r>
            <a:r>
              <a:rPr lang="en-IN" sz="3200" b="1" i="0" dirty="0">
                <a:effectLst/>
                <a:latin typeface="Baamini" pitchFamily="2" charset="0"/>
              </a:rPr>
              <a:t>; - 3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Naamathil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Visuvaasikkindraen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- 3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427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374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95</cp:revision>
  <dcterms:created xsi:type="dcterms:W3CDTF">2014-06-22T16:50:13Z</dcterms:created>
  <dcterms:modified xsi:type="dcterms:W3CDTF">2021-12-14T10:50:13Z</dcterms:modified>
</cp:coreProperties>
</file>