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என்றைக்கும் உள்ளவரே சிருஷ்டிப்பின் கர்த்தரே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ஆவியானவராலே உற்பத்தியானவர்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என் இரட்சகர்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Srishtippin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Urpathiyaanavar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Ratchakar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பிதா குமாரன் ஆவி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திரியேக தேவனையே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எழுவோம் என்று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நாமத்தில்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விசுவாசிக்கின்றேன்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Kumaran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Visuvaasikkindraen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Thiriyega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Visuvaasikkindraen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Visuvaasikkindraen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Visuvaasikkindraen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சிலுவையில் இரத்தம் சிந்தி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நியாயாதிபதி மன்னிப்பு தந்தீர்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பாதாளம் இறங்கின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உயிர்த்து எழுந்து உன்னதம் உயர்ந்தீர் - பிதா குமாரன்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Siluvayil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Sinthi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Gnayathipathi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Mannippu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Thantheer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Baathaalam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Irangina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Bothum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Uyirthu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Ezhunthu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Unnatham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Uyarntheer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Pitha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Kumaran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நம்புவேன் உம்மையே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உயிர்த்தெழுந்தீர் என்பதையே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ஆண்டவர் நம்புவேன்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Uyirthezhuntheer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Enbathayae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பொதுவான பரிசுத்த சபையும்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பரிசுத்தவான்களின் ஐக்கியம்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 ஜீவனையும் விசுவாசிக்கின்றேன்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மறுபடியும் கிறிஸ்து வருவார் மேகங்கள் மீதினில்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நாமத்தில் விசுவாசிக்கின்றேன் - 2 - பிதா குமாரன்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நாமத்தில் விசுவாசிக்கின்றேன் – 3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Pothuvaana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Parisuthavangalin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Aikkiyam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Visuvaasikkindraen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Marubadiyum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Maegangal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Meedhinil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Visuvaasikkindraen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Kumaran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visuvaasikkindraen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210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31</cp:revision>
  <dcterms:created xsi:type="dcterms:W3CDTF">2023-03-13T17:37:04Z</dcterms:created>
  <dcterms:modified xsi:type="dcterms:W3CDTF">2024-01-17T13:19:21Z</dcterms:modified>
</cp:coreProperties>
</file>