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ஆனந்தம்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 தருகிறார்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துதிப்பேன்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துதித்துக் கொண்டேயிருப்பேன்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ஆனந்தமே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உன்னதர் மறைவில் வல்லவர் நிழலில்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தங்குவேன்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தேவனை நோக்கி அடைக்கலப் பாறை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என்றே சொல்லுவேன்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ஆனந்தமே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துதிப்பேன் துதிப்பேன் …..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தமது சிறகால் என்னை மூடி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காத்து நடத்துவார்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அவரது வசனம் ஆவியின் பட்டயம்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எனது கேடகம்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ஆனந்தமே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துதிப்பேன் துதிப்பேன்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வழிகளிலெல்லாம் என்னைக் காக்க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தூதர்கள் எனக்குண்டு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பாதம் கல்லில் மோதாமல் காத்து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கரங்களில் ஏந்துவார்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ஆனந்தமே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துதிப்பேன் துதிப்பேன் …..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</TotalTime>
  <Words>91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28</cp:revision>
  <dcterms:created xsi:type="dcterms:W3CDTF">2023-03-13T17:37:04Z</dcterms:created>
  <dcterms:modified xsi:type="dcterms:W3CDTF">2024-01-17T13:42:49Z</dcterms:modified>
</cp:coreProperties>
</file>