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எங்கள் வாழ்நாளல்லாம் களிகூர்ந்து மகிழ்ந்திட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காலையிலே உம் கிருபையினால் திருப்தியாக்குமையா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vaalnellalam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kalikoornthu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magilnthida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Kaalaiyilae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kirubaiyinaal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thirupthiyaakumaiyaa</a:t>
            </a:r>
            <a:br>
              <a:rPr lang="ta-IN" sz="32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தீங்கு மேற்கொண்ட நாட்களுக்கும்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துன்பம் கண்ட வருடத்திற்கும்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சரியாய் இன்று மகிழச்செய்து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சந்தோஸத்தாலே நிரப்புகிறீர்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Theengu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maerkonda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naatkalukkum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Thunpam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varudathirukum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Sariyaai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magilaseithu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Santhosathaalae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nirapugireer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நீர்தானே நீர்தானே என் தஞ்சம் நீர் தானே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நீர்தானே நீர்தானே அடைக்கலம் நீர் தானே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தஞ்சம் நீர் தானே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</a:rPr>
              <a:t>Ne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erthanae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thanjam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adaikalam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thanjam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thanae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புகலிடம் நீரே பூமியிலே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அடைக்கலம் தஞ்சம் நீர் தானே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எனது காப்பாளர் நீர் தானே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இறுதி வரைக்கும் நீர் தானே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Pugalidam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boomiyilae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Adaikalam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thanjam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kaapalar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varaikum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thanae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உலகமே உருவாக்கப்படும் முன்னே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மழைகள் குன்றுகள் தோன்றும் முன்னே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எப்போதும் இருந்தவர் நீர் தானே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என்றும் இருப்பவர் நீர் தானே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Ulagamae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uruvakapadum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Malaigal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kundrugal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Eppothum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irunthavar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thanae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9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செய்யும் செயல்கள் செம்மைப்படுத்தும்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செயல்கள் அனைத்திலும் வெற்றி தாரும்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அற்புத அடையாளம் காணச் செய்யும்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ஆதி திருச்சபை தோன்ற செய்யும்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seyalgal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semmaipaduthum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Seyalgal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anaithilum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thaarum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adaiyaalam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kana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thirusabai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thondra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seiyum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61087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34</TotalTime>
  <Words>207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29</cp:revision>
  <dcterms:created xsi:type="dcterms:W3CDTF">2023-03-13T17:37:04Z</dcterms:created>
  <dcterms:modified xsi:type="dcterms:W3CDTF">2024-01-17T14:19:37Z</dcterms:modified>
</cp:coreProperties>
</file>