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இன்ப துன்ப நேரம்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உம்மைச் சேருவேன்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நம்பிடுவேன்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பாரில் உம்மைச் சார்ந்திடுவேன்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 இன்ப துன்ப நேரம்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நம்பிடும் தெய்வம் 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என்றுமே நம்பிடுவேனே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தேவனே இயேசு ராஜனே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தேற்றி என்னை தாங்கிடுவார்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 இன்ப துன்ப நேரம்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இவரே நல்ல நேசர் என்றுமே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தாங்கி என்னை நடத்துவார்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தீமைகள் சேதங்கள்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சேரா என்னை காத்திடுவார்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 இன்ப துன்ப நேரம்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890</TotalTime>
  <Words>79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792</cp:revision>
  <dcterms:created xsi:type="dcterms:W3CDTF">2023-03-13T17:37:04Z</dcterms:created>
  <dcterms:modified xsi:type="dcterms:W3CDTF">2023-12-09T12:45:52Z</dcterms:modified>
</cp:coreProperties>
</file>