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இயலாமையில் நீர் செயல்படுவீர்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கரம் என்னை விலகாதிருக்கும்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iyaalamaiyil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seyalpaduveer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vilagaathirukum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ta-IN" sz="2800" dirty="0"/>
            </a:b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மலைகளை பெயர்ப்பீரென்றால்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தடைகள் உமக்கு எம்மாத்திரம்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மரித்தோரை எழச்செய்தீரென்றால்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நோய்கள் உமக்கு எம்மாத்திரம்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peyarpeerendraal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emmaatiram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laseitheerendraal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emmaatiram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கிரகிக்க முடியா காரியம் செய்வீர்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ச‌ர்வ ஞானியே உம்மை ஆராதிப்பேன்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Kragika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gnaniyae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</a:rPr>
              <a:t>1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.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வெறும் கோலும் கையும் இரு பரிவாரமாகும்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அன்றி இது யாரால் கூடும்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Verum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parivaramaagum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ஆகாயத்து பட்சிகளை போஷிப்பீரென்றால்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போஷிப்பது நிச்சயமே!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காட்டு புஷ்பங்களை உடுத்துவது நீரென்றால்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குறைவின்றி நடத்துவதும் நிச்சயமே!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Aagayathu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posipeerendraal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pushpangalai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uduthuvathu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neerendraal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nitchayamae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6B6D-7DA2-6F77-9F7C-470D9627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42C597D-D502-EF78-05C2-02188FAE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கிரகிக்க முடியா காரியம் செய்வீர்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ச‌ர்வ ஞானியே உம்மை ஆராதிப்பேன்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Kragika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gnaniyae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9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D4B6-F038-5524-FAA4-5124DF288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4FA22CA8-7B11-5D7B-C35D-79915B6E2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தேவன் எனக்காய் ஏதாகிலும் செய்திடுவார்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என்றாகிலும் என்னை மறந்தது உண்டா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yethaagilum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Endraagilum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274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891</TotalTime>
  <Words>188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672</cp:revision>
  <dcterms:created xsi:type="dcterms:W3CDTF">2023-03-13T17:37:04Z</dcterms:created>
  <dcterms:modified xsi:type="dcterms:W3CDTF">2025-03-12T16:27:22Z</dcterms:modified>
</cp:coreProperties>
</file>