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ஜெபம் எல்லாம் பதிலாக மாறும்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காத்திருப்போ ஒரு நாளும் வீணாகாது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வறண்ட நிலம் நீருற்றாய் மாறும்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பெரும் மழை பொழிந்திடும் நேரம் இது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kaatirupo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veenagathu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neeruthraai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polinthidum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 நான் ஆராதிக்கும்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இதிலும் மேலானதை செய்வார் – 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 naan aarathikum devan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Ithilum melaanathai seivaar - 4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துதியெல்லாம் ஜெயமாக மாறும்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மாற்றங்களை உண்டாக்கும் மாறாதவர்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பெற்றிடுவோம் விசுவாசத்தால்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ஜெபித்ததையும் இழந்ததையும் இரட்டிப்பாக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Petriduvom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visuvasathaal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Jebithathaiyum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iratipaaga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நாம் நினைப்பதற்கும் வேண்டுவதற்கும்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மேலாய் மேலாய் நன்மை செய்வார்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வெட்கப்பட்ட நாட்களுக்கு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ஈடாய் ஈடாய் நன்மை செய்வார்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ninaipatharkum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vendutharkum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naatkaluku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பரிபூரண ஜீவன் நீர் பராக்கிரமமே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ஜோதிகளின் பிதாவே மனம் இரங்கும்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Paripoorna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parakramamae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33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நன்மை செய்தவர்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இனிமேலா தீமை செய்வார் ? – 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Inimelaai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- 4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325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நமக்காக யுத்தங்களை செய்பவர்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சேனைகளின் தேவன் அவர் தோற்றதே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தீமைகளை நன்மையாக மாற்றுவார்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நன்மைகளின் தேவன் அவர் நன்மை செய்வார்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yuthangalai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thothrathae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Theemaigalai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7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தடைபட்ட காரியங்கள் நிறைவேறும்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மனிதரால் கூடாதவை தேவனால் கூடும்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தீங்குகள் என் கூடாரத்தை அணுகாது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நன்மையும் கிருபையும் என்னை தொடரும்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Thadaipatha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koodathavai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Theenkugsl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koodarathai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18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நாம் நினைப்பதற்கும் வேண்டுவதற்கும்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மேலாய் மேலாய் நன்மை செய்வார்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வெட்கப்பட்ட நாட்களுக்கு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ஈடாய் ஈடாய் நன்மை செய்வார்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ninaipatharkum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vendutharkum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naatkaluku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eedaai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75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பரிபூரண ஜீவன் நீர் பராக்கிரமமே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ஜோதிகளின் பிதாவே மனம் இரங்கும்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Paripoorna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parakramamae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846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2408</TotalTime>
  <Words>307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815</cp:revision>
  <dcterms:created xsi:type="dcterms:W3CDTF">2023-03-13T17:37:04Z</dcterms:created>
  <dcterms:modified xsi:type="dcterms:W3CDTF">2023-12-10T14:12:08Z</dcterms:modified>
</cp:coreProperties>
</file>