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ஜெபத்தை கேட்பவரே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கண்ணீரை காண்பவரே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நிறைந்தவரே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தேவன் நீரே –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ஜெபத்தை கேட்பவரே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கண்ணீரை கரங்களில் வைத்துள்ளீர்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நோய்களை நீரே சுகமாகினீர்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வேதனைகள் சோதனைகள்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அனைத்தையும்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மேலே சுமந்தீர் ஐயா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–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ஜெபத்தை கேட்பவரே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எனக்காகவே நீர் அடிக்கபட்டீர்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எனக்காகவே நீர் நோருகப்பட்டீர்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பாவங்கள் கட்டுகள் அனைத்தையும்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மேலே சுமந்தீர் ஐயா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–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ஜெபத்தை கேட்பவரே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ஆராதனை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–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36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890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797</cp:revision>
  <dcterms:created xsi:type="dcterms:W3CDTF">2023-03-13T17:37:04Z</dcterms:created>
  <dcterms:modified xsi:type="dcterms:W3CDTF">2023-12-09T12:49:03Z</dcterms:modified>
</cp:coreProperties>
</file>