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7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4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1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97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9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6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3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5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8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9FAF-F618-4AD9-B126-D38AD5FEDEB1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59D8C-5EFA-41C3-9995-3005B944A2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"/>
            <a:ext cx="9144000" cy="4354111"/>
          </a:xfrm>
        </p:spPr>
        <p:txBody>
          <a:bodyPr/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n[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gj;ij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Nfl;gtNu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fz;zPiu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fhz;gtNu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– (2)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fpUig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epiwe;jtNu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md;gpd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Njtd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ePNu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– (2)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			       -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n[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gj;ij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Nfl;gtNu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778691"/>
          </a:xfrm>
        </p:spPr>
        <p:txBody>
          <a:bodyPr>
            <a:normAutofit/>
          </a:bodyPr>
          <a:lstStyle/>
          <a:p>
            <a:pPr lvl="1" algn="ctr">
              <a:buNone/>
            </a:pPr>
            <a:endParaRPr lang="en-US" dirty="0" smtClean="0">
              <a:latin typeface="Bamini" pitchFamily="2" charset="0"/>
            </a:endParaRPr>
          </a:p>
          <a:p>
            <a:pPr lvl="1" algn="ctr">
              <a:buNone/>
            </a:pPr>
            <a:r>
              <a:rPr lang="en-US" sz="3200" b="1" dirty="0" smtClean="0">
                <a:latin typeface="Bamini" pitchFamily="2" charset="0"/>
              </a:rPr>
              <a:t>1. </a:t>
            </a: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fz;zPiu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fuq;fspy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itj;Js;sPH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Neha;fis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RfkhfpdPH</a:t>
            </a:r>
            <a:r>
              <a:rPr lang="en-US" sz="3200" b="1" dirty="0" smtClean="0">
                <a:latin typeface="Bamini" pitchFamily="2" charset="0"/>
              </a:rPr>
              <a:t> – (2)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Ntjidfs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Nrhjidfs</a:t>
            </a:r>
            <a:r>
              <a:rPr lang="en-US" sz="3200" b="1" dirty="0" smtClean="0">
                <a:latin typeface="Bamini" pitchFamily="2" charset="0"/>
              </a:rPr>
              <a:t>; 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midj;ijAk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ck; </a:t>
            </a:r>
            <a:r>
              <a:rPr lang="en-US" sz="3200" b="1" dirty="0" err="1" smtClean="0">
                <a:latin typeface="Bamini" pitchFamily="2" charset="0"/>
              </a:rPr>
              <a:t>NkNy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Rke;jPH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Iah</a:t>
            </a:r>
            <a:r>
              <a:rPr lang="en-US" sz="3200" b="1" dirty="0" smtClean="0">
                <a:latin typeface="Bamini" pitchFamily="2" charset="0"/>
              </a:rPr>
              <a:t> – (2)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Muhjid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Muhjid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Muhjid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Muhjid</a:t>
            </a:r>
            <a:r>
              <a:rPr lang="en-US" sz="3200" b="1" dirty="0" smtClean="0">
                <a:latin typeface="Bamini" pitchFamily="2" charset="0"/>
              </a:rPr>
              <a:t> – (2)</a:t>
            </a:r>
          </a:p>
          <a:p>
            <a:pPr lvl="1" algn="ctr">
              <a:buNone/>
            </a:pP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				  - </a:t>
            </a: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n[</a:t>
            </a:r>
            <a:r>
              <a:rPr lang="en-US" sz="3200" b="1" dirty="0" err="1" smtClean="0">
                <a:latin typeface="Bamini" pitchFamily="2" charset="0"/>
              </a:rPr>
              <a:t>gj;ij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Nfl;gtNu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778691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sz="3200" b="1" dirty="0" smtClean="0">
                <a:latin typeface="Bamini" pitchFamily="2" charset="0"/>
              </a:rPr>
              <a:t>2. </a:t>
            </a:r>
            <a:r>
              <a:rPr lang="en-US" sz="3200" b="1" dirty="0" err="1" smtClean="0">
                <a:latin typeface="Bamini" pitchFamily="2" charset="0"/>
              </a:rPr>
              <a:t>vdf;fhfNt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mbf;fgl;BH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vdf;fhfNt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NehUfg;gl;BH</a:t>
            </a:r>
            <a:r>
              <a:rPr lang="en-US" sz="3200" b="1" dirty="0" smtClean="0">
                <a:latin typeface="Bamini" pitchFamily="2" charset="0"/>
              </a:rPr>
              <a:t> – (2)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ghtq;fs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fl;Lfs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midj;ijAk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ck; </a:t>
            </a:r>
            <a:r>
              <a:rPr lang="en-US" sz="3200" b="1" dirty="0" err="1" smtClean="0">
                <a:latin typeface="Bamini" pitchFamily="2" charset="0"/>
              </a:rPr>
              <a:t>NkNy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Rke;jPH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Iah</a:t>
            </a:r>
            <a:r>
              <a:rPr lang="en-US" sz="3200" b="1" dirty="0" smtClean="0">
                <a:latin typeface="Bamini" pitchFamily="2" charset="0"/>
              </a:rPr>
              <a:t> – (2)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Muhjid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Muhjid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Muhjid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Muhjid</a:t>
            </a:r>
            <a:r>
              <a:rPr lang="en-US" sz="3200" b="1" dirty="0" smtClean="0">
                <a:latin typeface="Bamini" pitchFamily="2" charset="0"/>
              </a:rPr>
              <a:t> – (2)</a:t>
            </a:r>
          </a:p>
          <a:p>
            <a:pPr lvl="1" algn="ctr">
              <a:buNone/>
            </a:pP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				- </a:t>
            </a: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n[</a:t>
            </a:r>
            <a:r>
              <a:rPr lang="en-US" sz="3200" b="1" dirty="0" err="1" smtClean="0">
                <a:latin typeface="Bamini" pitchFamily="2" charset="0"/>
              </a:rPr>
              <a:t>gj;ij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Nfl;gtNu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Muhjid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Muhjid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Muhjid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Muhjid</a:t>
            </a:r>
            <a:r>
              <a:rPr lang="en-US" sz="3200" b="1" dirty="0" smtClean="0">
                <a:latin typeface="Bamini" pitchFamily="2" charset="0"/>
              </a:rPr>
              <a:t> – (2)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19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8</cp:revision>
  <dcterms:created xsi:type="dcterms:W3CDTF">2014-06-05T17:13:53Z</dcterms:created>
  <dcterms:modified xsi:type="dcterms:W3CDTF">2016-07-12T17:03:58Z</dcterms:modified>
</cp:coreProperties>
</file>