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கர்த்தர் செய்த நன்மையாவும் எண்ணி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முழுமனதாய் ஸ்தோத்தரிப்பேன்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ஆராய்ந்து முடியாத அதிசயங்கள் செய்தீரே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முழுமனதாய் ஸ்தோத்தரிப்பேன் நான்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Mulumanathaai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sthotharipaen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Mulumanathaai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sthotharipaen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ஸ்தோத்தரிப்பேன் நான் ஸ்தோத்தரிப்பேன்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முழுமனதாய் ஸ்தோத்தரிப்பேன் நான்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எண்ணில்லா நன்மைகள் என் வாழ்வில் செய்தீரே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முழுமனதாய் ஸ்தோத்தரிப்பேன்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Sthotharipaen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sthotharipaen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Mulumanathaai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sthotharipaen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Mulumanathaai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sthotharipaen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arenR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தாழ்வில் என்னை கண்ணோக்கி பார்த்தீர்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தயவாய் கரம்பிடித்து தூக்கினீர்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எட்டாத உயரத்திலே உட்கார வைத்தீரே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முழுமனதாய் ஸ்தோத்தரிப்பேன் நான்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ஸ்தோத்தரிப்பேன் நான்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Thaalvil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kannoki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Thayavaai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karampidithu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thookineer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uyarathilae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utkaara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Mulumanathaai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sthotharipaen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Sthotharipaen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2)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என்றும் கைவிடாத நேசர்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நீர்தான் ஐயா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மறவாமல் என் நினைவாய் இருப்பவரே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முழுமனதாய் ஸ்தோத்தரிப்பேன் நான்-2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ஸ்தோத்தரிப்பேன் நான்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Mulumanathaai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sthotharipaen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Sthotharipaen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3) என்னை என்றும் நல் மேய்ச்சல் நடத்தும்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மேய்ப்பர் நீர்தானய்யா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நன்மை கிருபையென்றும் பின் தொடர செய்தீரே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முழுமனதாய் ஸ்தோத்தரிப்பேன்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ஸ்தோத்தரிப்பேன்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என் கர்த்தர் செய்த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maeichal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Maeipar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neerthanaiyaa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Mulumanathaai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sthotharipaen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Sthotharipaen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717</TotalTime>
  <Words>250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637</cp:revision>
  <dcterms:created xsi:type="dcterms:W3CDTF">2023-03-13T17:37:04Z</dcterms:created>
  <dcterms:modified xsi:type="dcterms:W3CDTF">2024-09-20T17:12:28Z</dcterms:modified>
</cp:coreProperties>
</file>