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12-12-2023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கிருபை உனக்குப் போதும்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பலவீனத்தில் என் பெலமோ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பூரணமாய் விளங்கும்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Podhum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kirupai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unakkup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pothum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Palaveenaththil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pelamo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Pooranamaay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vilangum</a:t>
            </a:r>
            <a:endParaRPr lang="en-IN" sz="3200" b="1" i="0" dirty="0">
              <a:effectLst/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marL="514350" indent="-514350" algn="ctr">
              <a:buAutoNum type="arabicPeriod"/>
            </a:pP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பயப்படாதே உன்னை மீட்டுக் கொண்டேன்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எனக்கே நீ சொந்தம்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பெயரிட்டு நான் உன்னை அழைத்தேன்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எனக்கே நீ சொந்தம்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Payappadaathae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meettuk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konntaen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Peyarittu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alaiththaen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Enakkae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sontham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4252806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உலகத்திலே துயரம் உண்டு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திடன்கொள் என் மகனே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கல்வாரி சிலுவையினால்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உலகத்தை நான் ஜெயித்தேன்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Ulakaththilae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thuyaram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unndu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Thidankol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makanae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Kalvaari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siluvaiyinaal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Ulakaththai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naan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jeyiththaen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22634507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உனக்கெதிரான ஆயுதங்கள்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வாய்க்காதே போகும்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இருக்கின்ற பெலத்தோடு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தொடர்ந்து போராடு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Unakkethiraana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aayuthangal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Vaaykkaathae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pokum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Irukkinta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pelaththodu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poraadu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530000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4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எல்லா வகையிலும் நெருக்கப்பட்டும்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ஒடுங்கி நீ போவதில்லை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கலங்கினாலும் மனம் முறிவதில்லை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கைவிடப்படுவதில்லை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Ellaa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vakaiyilum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nerukkappattum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Odungi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nee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povathillai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Kalanginaalum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manam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murivathillai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Kaividappaduvathillai</a:t>
            </a:r>
            <a:endParaRPr lang="en-IN" sz="32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0299801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10</TotalTime>
  <Words>151</Words>
  <Application>Microsoft Office PowerPoint</Application>
  <PresentationFormat>Widescreen</PresentationFormat>
  <Paragraphs>24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29</cp:revision>
  <dcterms:created xsi:type="dcterms:W3CDTF">2023-03-13T17:37:04Z</dcterms:created>
  <dcterms:modified xsi:type="dcterms:W3CDTF">2023-12-12T16:12:46Z</dcterms:modified>
</cp:coreProperties>
</file>