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marL="514350" indent="-514350" algn="ctr">
              <a:buAutoNum type="arabicPeriod"/>
            </a:pPr>
            <a:r>
              <a:rPr lang="ta-IN" sz="2800" b="1" dirty="0"/>
              <a:t>என் முழு உள்ளம் இயேசுவை பாடும்</a:t>
            </a:r>
            <a:br>
              <a:rPr lang="ta-IN" sz="2800" dirty="0"/>
            </a:br>
            <a:r>
              <a:rPr lang="ta-IN" sz="2800" b="1" dirty="0"/>
              <a:t>என்றென்றும் ஸ்தோத்தரிக்கும்</a:t>
            </a:r>
            <a:br>
              <a:rPr lang="ta-IN" sz="2800" dirty="0"/>
            </a:br>
            <a:r>
              <a:rPr lang="ta-IN" sz="2800" b="1" dirty="0"/>
              <a:t>அவர் செய்த நன்மைகள் யாவையும் சொல்லியே</a:t>
            </a:r>
            <a:br>
              <a:rPr lang="ta-IN" sz="2800" dirty="0"/>
            </a:br>
            <a:r>
              <a:rPr lang="ta-IN" sz="2800" b="1" dirty="0"/>
              <a:t>என் உள்ளம் என்றென்றும் போற்றும்</a:t>
            </a:r>
            <a:endParaRPr lang="en-IN" sz="2800" b="1" dirty="0"/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Muzhu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Sthoththarikkum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Seidha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Solliye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Endrendrum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Potrum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>
              <a:lnSpc>
                <a:spcPct val="100000"/>
              </a:lnSpc>
            </a:pPr>
            <a:r>
              <a:rPr lang="ta-IN" sz="2800" b="1" dirty="0"/>
              <a:t>ஆத்துமா பாடிடுதே</a:t>
            </a:r>
            <a:br>
              <a:rPr lang="ta-IN" sz="2800" dirty="0"/>
            </a:br>
            <a:r>
              <a:rPr lang="ta-IN" sz="2800" b="1" dirty="0"/>
              <a:t>ஆத்தும நேசர் இயேசுவையே</a:t>
            </a:r>
            <a:br>
              <a:rPr lang="ta-IN" sz="2800" dirty="0"/>
            </a:br>
            <a:r>
              <a:rPr lang="ta-IN" sz="2800" b="1" dirty="0"/>
              <a:t>துதித்திடும் என் உள்ளம் என்றும்</a:t>
            </a:r>
            <a:br>
              <a:rPr lang="ta-IN" sz="2800" dirty="0"/>
            </a:br>
            <a:r>
              <a:rPr lang="ta-IN" sz="2800" b="1" dirty="0"/>
              <a:t>போற்றிடும் என் உள்ளம் என்றும்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Aathuma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Paadiduthe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Aathuma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Nesar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Yesuvaiye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Thudiththidum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Potritidum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2. சிறகுகளாலே என்னை மூடிக்கொண்டார்</a:t>
            </a:r>
            <a:br>
              <a:rPr lang="ta-IN" sz="2800" dirty="0"/>
            </a:br>
            <a:r>
              <a:rPr lang="ta-IN" sz="2800" b="1" dirty="0"/>
              <a:t>செட்டைகளால் அணைத்துக்கொண்டார்</a:t>
            </a:r>
            <a:br>
              <a:rPr lang="ta-IN" sz="2800" dirty="0"/>
            </a:br>
            <a:r>
              <a:rPr lang="ta-IN" sz="2800" b="1" dirty="0"/>
              <a:t>வேடனின் கண்ணியில் சிக்கிடாது காத்திட</a:t>
            </a:r>
            <a:br>
              <a:rPr lang="ta-IN" sz="2800" dirty="0"/>
            </a:br>
            <a:r>
              <a:rPr lang="ta-IN" sz="2800" b="1" dirty="0"/>
              <a:t>என்னை சுற்றி வேலி அடைத்தார்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Siragugalale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Moodikkondaar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Settaigalal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Anaiththukkondaar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Vedanin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Kanniyil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Sikkidaadhu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Kaaththida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Sutri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Veli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Adaiththaar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3. தாழ்மையுள்ள உள்ளம் தேவனையே பாடும்</a:t>
            </a:r>
            <a:br>
              <a:rPr lang="ta-IN" sz="2800" dirty="0"/>
            </a:br>
            <a:r>
              <a:rPr lang="ta-IN" sz="2800" b="1" dirty="0"/>
              <a:t>பாடிப்பாடி மகிழ்ந்திருக்கும்</a:t>
            </a:r>
            <a:br>
              <a:rPr lang="ta-IN" sz="2800" dirty="0"/>
            </a:br>
            <a:r>
              <a:rPr lang="ta-IN" sz="2800" b="1" dirty="0"/>
              <a:t>வாழ்வு தந்த தேவனை வாழவைக்கும் ராஜனை</a:t>
            </a:r>
            <a:br>
              <a:rPr lang="ta-IN" sz="2800" dirty="0"/>
            </a:br>
            <a:r>
              <a:rPr lang="ta-IN" sz="2800" b="1" dirty="0"/>
              <a:t>வாழ்த்திப் பாடி மகிழ்ந்திருக்கும்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Thaazhmaiulla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Devanaie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Paadippaadi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Magizhndhirukkum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Vazhvu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Thandha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Devanaai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Vazhavaikkum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Raajanai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Vaazhththi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Magizhndhirukkum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91BFE-D91A-6017-9625-37FB78E8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9B8B17C-F718-BC8D-11F8-6EA783012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4. முகமுகமாக நேசரை காண்பேன்</a:t>
            </a:r>
            <a:br>
              <a:rPr lang="ta-IN" sz="2800" dirty="0"/>
            </a:br>
            <a:r>
              <a:rPr lang="ta-IN" sz="2800" b="1" dirty="0"/>
              <a:t>நித்தியமாம் மோட்ச வீட்டிலே</a:t>
            </a:r>
            <a:br>
              <a:rPr lang="ta-IN" sz="2800" dirty="0"/>
            </a:br>
            <a:r>
              <a:rPr lang="ta-IN" sz="2800" b="1" dirty="0"/>
              <a:t>பாவங்களும் இல்லையே பாரங்களும் இல்லையே</a:t>
            </a:r>
            <a:br>
              <a:rPr lang="ta-IN" sz="2800" dirty="0"/>
            </a:br>
            <a:r>
              <a:rPr lang="ta-IN" sz="2800" b="1" dirty="0"/>
              <a:t>பரலோக இராஜ்ஜியத்திலே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Mugam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Mugamaaga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Nesaraik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Kaanpen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Niththiyamaam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Motscha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Veettilae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Paavangalum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Illaiye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Paarangalum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Illaiye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Paraloga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Raajjyaththilaae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872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736</TotalTime>
  <Words>181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712</cp:revision>
  <dcterms:created xsi:type="dcterms:W3CDTF">2023-03-13T17:37:04Z</dcterms:created>
  <dcterms:modified xsi:type="dcterms:W3CDTF">2025-09-19T15:56:36Z</dcterms:modified>
</cp:coreProperties>
</file>