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 என் ஆனந்தம்! என்ன என் ஆனந்தம்!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சொல்லக் கூடாதே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மன்னன் கிறிஸ்து என் பாவத்தையெல்லாம்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மன்னித்து விட்டாரே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aanandham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aanandham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koodaadhae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kiristhu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paavaththaiyellaam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கூடுவோம் ஆடுவோம் பாடுவோம் ஒன்றாய்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 கொண்டாடுவோம்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நாடியே நம்மை தேடியே வந்த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நாதனை ஸ்தோத்தரிப்போம்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Kooduvoam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aaduvoam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paaduvoam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Magizh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kondaaduvoam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thaediyae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sthoaththarippoam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பாவங்கள் சாபங்கள் கோபங்கள் எல்லாம்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பரிகரித்தாரே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தேவாதி தேவன் என் உள்ளத்தில் வந்து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தங்கியே விட்டாரே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koabangal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Parikariththaarae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அட்சயன் பட்சமாய் இரட்சிப்பை எங்களுக்கு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அருளினதாலே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நிச்சயம் ஸ்வாமியை பற்றிய சாட்சி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பகர வேண்டியதே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Atchayan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patchamaai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ratchippai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engalukku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Arulinadhaalae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Nichchayam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swaamiyai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saatchi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vaendiyadae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வெண்ணங்கி பொன்முடி வாத்தியம் மேல் வீட்டில்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ஜெயக் கொடியுடனே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மண்ணுலகில் வந்து விண்ணுலகம் சென்ற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மன்னனை ஸ்தோத்தரிப்போம்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Vennangi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ponmudi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vaaththiyam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veettil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kodiyudanae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Mannulagil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vinnulagam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sthoaththarippoam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175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31</cp:revision>
  <dcterms:created xsi:type="dcterms:W3CDTF">2023-03-13T17:37:04Z</dcterms:created>
  <dcterms:modified xsi:type="dcterms:W3CDTF">2024-01-17T14:26:48Z</dcterms:modified>
</cp:coreProperties>
</file>