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dirty="0"/>
          </a:p>
          <a:p>
            <a:pPr algn="ctr"/>
            <a:r>
              <a:rPr lang="ta-IN" sz="2800" b="1" dirty="0"/>
              <a:t>என்னை அழைத்தவர் நீர் அல்லவோ</a:t>
            </a:r>
            <a:br>
              <a:rPr lang="ta-IN" sz="2800" dirty="0"/>
            </a:br>
            <a:r>
              <a:rPr lang="ta-IN" sz="2800" b="1" dirty="0"/>
              <a:t>நன்றி நன்றி ஐயா</a:t>
            </a:r>
            <a:br>
              <a:rPr lang="ta-IN" sz="2800" dirty="0"/>
            </a:br>
            <a:r>
              <a:rPr lang="ta-IN" sz="2800" b="1" dirty="0"/>
              <a:t>என் பெயரை சொல்லி அழைத்தவரே</a:t>
            </a:r>
            <a:br>
              <a:rPr lang="ta-IN" sz="2800" dirty="0"/>
            </a:br>
            <a:r>
              <a:rPr lang="ta-IN" sz="2800" b="1" dirty="0"/>
              <a:t>நன்றி நன்றி ஐயா</a:t>
            </a:r>
            <a:br>
              <a:rPr lang="ta-IN" sz="2800" dirty="0"/>
            </a:br>
            <a:br>
              <a:rPr lang="ta-IN" sz="2800" dirty="0"/>
            </a:br>
            <a:r>
              <a:rPr lang="ta-IN" sz="2800" b="1" dirty="0"/>
              <a:t>நன்றி ஐயா – 8</a:t>
            </a:r>
            <a:endParaRPr lang="en-IN" sz="2800" b="1" dirty="0"/>
          </a:p>
          <a:p>
            <a:pPr algn="ctr"/>
            <a:endParaRPr lang="en-IN" sz="2800" b="1" dirty="0"/>
          </a:p>
          <a:p>
            <a:pPr algn="ctr"/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azhaithavar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allavo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aiyaa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peyarai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solli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azhaithavarae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aiyaa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aiyaa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- 8</a:t>
            </a:r>
            <a:br>
              <a:rPr lang="ta-IN" sz="2800" dirty="0"/>
            </a:b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dirty="0"/>
          </a:p>
          <a:p>
            <a:pPr algn="ctr"/>
            <a:r>
              <a:rPr lang="ta-IN" sz="2800" b="1" dirty="0"/>
              <a:t>தாயை போல காப்பவரே</a:t>
            </a:r>
            <a:br>
              <a:rPr lang="ta-IN" sz="2800" dirty="0"/>
            </a:br>
            <a:r>
              <a:rPr lang="ta-IN" sz="2800" b="1" dirty="0"/>
              <a:t>நன்றி நன்றி ஐயா</a:t>
            </a:r>
            <a:br>
              <a:rPr lang="ta-IN" sz="2800" dirty="0"/>
            </a:br>
            <a:r>
              <a:rPr lang="ta-IN" sz="2800" b="1" dirty="0"/>
              <a:t>உம் கரங்களில் என்னை வரைந்தவரே</a:t>
            </a:r>
            <a:br>
              <a:rPr lang="ta-IN" sz="2800" dirty="0"/>
            </a:br>
            <a:r>
              <a:rPr lang="ta-IN" sz="2800" b="1" dirty="0"/>
              <a:t>நன்றி நன்றி ஐயா -2</a:t>
            </a:r>
            <a:br>
              <a:rPr lang="ta-IN" sz="2800" dirty="0"/>
            </a:br>
            <a:br>
              <a:rPr lang="ta-IN" sz="2800" dirty="0"/>
            </a:br>
            <a:r>
              <a:rPr lang="ta-IN" sz="2800" b="1" dirty="0"/>
              <a:t>நன்றி ஐயா – 8</a:t>
            </a:r>
            <a:endParaRPr lang="en-IN" sz="2800" b="1" dirty="0"/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Thaaiyai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poela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kaapavarae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aiyaa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karangalil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varainthavarae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aiyaa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- 2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aiyaa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- 8</a:t>
            </a: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dirty="0"/>
          </a:p>
          <a:p>
            <a:pPr algn="ctr"/>
            <a:endParaRPr lang="en-IN" sz="2800" b="1" dirty="0"/>
          </a:p>
          <a:p>
            <a:pPr algn="ctr"/>
            <a:r>
              <a:rPr lang="ta-IN" sz="2800" b="1" dirty="0"/>
              <a:t>என் தேவைகள் எல்லாம் தருபவரே</a:t>
            </a:r>
            <a:br>
              <a:rPr lang="ta-IN" sz="2800" dirty="0"/>
            </a:br>
            <a:r>
              <a:rPr lang="ta-IN" sz="2800" b="1" dirty="0"/>
              <a:t>நன்றி நன்றி ஐயா</a:t>
            </a:r>
            <a:br>
              <a:rPr lang="ta-IN" sz="2800" dirty="0"/>
            </a:br>
            <a:r>
              <a:rPr lang="ta-IN" sz="2800" b="1" dirty="0"/>
              <a:t>என்னை பாதுகாக்கும் கேடகமே</a:t>
            </a:r>
            <a:br>
              <a:rPr lang="ta-IN" sz="2800" dirty="0"/>
            </a:br>
            <a:r>
              <a:rPr lang="ta-IN" sz="2800" b="1" dirty="0"/>
              <a:t>நன்றி நன்றி ஐயா -2</a:t>
            </a:r>
            <a:br>
              <a:rPr lang="ta-IN" sz="2800" dirty="0"/>
            </a:br>
            <a:br>
              <a:rPr lang="ta-IN" sz="2800" dirty="0"/>
            </a:br>
            <a:r>
              <a:rPr lang="ta-IN" sz="2800" b="1" dirty="0"/>
              <a:t>நன்றி ஐயா – 8</a:t>
            </a:r>
            <a:endParaRPr lang="en-IN" sz="2800" b="1" dirty="0"/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thevaigal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ellam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tharupavarae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aiyaa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paathukaakum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kedagamae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aiyaa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aiyaa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- 8</a:t>
            </a: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A36EB-557E-02BE-2B5F-E02931157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BF0FE064-74B8-CF58-9245-17D5CF2F8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dirty="0"/>
          </a:p>
          <a:p>
            <a:pPr algn="ctr"/>
            <a:endParaRPr lang="en-IN" sz="2800" b="1"/>
          </a:p>
          <a:p>
            <a:pPr algn="ctr"/>
            <a:r>
              <a:rPr lang="ta-IN" sz="2800" b="1"/>
              <a:t>நிகர் </a:t>
            </a:r>
            <a:r>
              <a:rPr lang="ta-IN" sz="2800" b="1" dirty="0"/>
              <a:t>இல்லா தேவன் நீரே</a:t>
            </a:r>
            <a:br>
              <a:rPr lang="ta-IN" sz="2800" dirty="0"/>
            </a:br>
            <a:r>
              <a:rPr lang="ta-IN" sz="2800" b="1" dirty="0"/>
              <a:t>சர்வ வல்லமை உள்ளவரே</a:t>
            </a:r>
            <a:br>
              <a:rPr lang="ta-IN" sz="2800" dirty="0"/>
            </a:br>
            <a:r>
              <a:rPr lang="ta-IN" sz="2800" b="1" dirty="0"/>
              <a:t>குறைகளை நிறைவாய் மாற்றும்</a:t>
            </a:r>
            <a:br>
              <a:rPr lang="ta-IN" sz="2800" dirty="0"/>
            </a:br>
            <a:r>
              <a:rPr lang="ta-IN" sz="2800" b="1" dirty="0"/>
              <a:t>மகிமையின் தேவன் நீரே -2</a:t>
            </a:r>
            <a:br>
              <a:rPr lang="ta-IN" sz="2800" dirty="0"/>
            </a:br>
            <a:br>
              <a:rPr lang="ta-IN" sz="2800" dirty="0"/>
            </a:br>
            <a:r>
              <a:rPr lang="ta-IN" sz="2800" b="1" dirty="0"/>
              <a:t>நன்றி ஐயா – 8</a:t>
            </a:r>
            <a:endParaRPr lang="en-IN" sz="2800" b="1" dirty="0"/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Nihar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illa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devan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Sarva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vallamai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ullavarae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Kuraigalai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niraivaai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maatrum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Magimaiyin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devan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aiyaa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- 8</a:t>
            </a:r>
          </a:p>
        </p:txBody>
      </p:sp>
    </p:spTree>
    <p:extLst>
      <p:ext uri="{BB962C8B-B14F-4D97-AF65-F5344CB8AC3E}">
        <p14:creationId xmlns:p14="http://schemas.microsoft.com/office/powerpoint/2010/main" val="387335795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725</TotalTime>
  <Words>191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686</cp:revision>
  <dcterms:created xsi:type="dcterms:W3CDTF">2023-03-13T17:37:04Z</dcterms:created>
  <dcterms:modified xsi:type="dcterms:W3CDTF">2025-08-24T10:17:11Z</dcterms:modified>
</cp:coreProperties>
</file>