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ஆளும் இயேசுவே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காக்கும் கர்த்தரே ஆராதனை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துதி ஆராதனை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பரலோக தேவனே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தூதர் போற்றும்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ஆராதனை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ஆளும்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உன்னத தேவனே ஆராதனை உயிருள்ள ராஜனே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ஆராதனை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ஆளும்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51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28</cp:revision>
  <dcterms:created xsi:type="dcterms:W3CDTF">2023-03-13T17:37:04Z</dcterms:created>
  <dcterms:modified xsi:type="dcterms:W3CDTF">2024-01-17T14:37:29Z</dcterms:modified>
</cp:coreProperties>
</file>