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காக்க கர்த்தர் உண்டு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கருதாய் என்னை காப்பார்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இராப்பகல் கண் உரங்காமல்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கண்மணி போல காப்பார்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என்னை காக்க கர்த்தர் உண்டு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9251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கால்கள் கல்லில் இடறாமல்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தூதர்கள் கொண்டு காப்பார்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படுத்து உரங்கினாலும்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கண்உரங்காமல் காப்பார்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 கால்கள் கல்லில் இடறாமல்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என்னை காக்க கர்த்தர் உண்டு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பகல் நேரம் பரந்திடும் அம்பு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ஒன்றும் செய்ய முடியாதே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இராட்சாமம் பயங்கரத்தாலும்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ஒன்றும் செய்ய முடியாதே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பகல் நேரம் பரந்திடும் அம்பு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என்னை காக்க கர்த்தர் உண்டு</a:t>
            </a:r>
            <a:br>
              <a:rPr lang="ta-IN" sz="3200" dirty="0"/>
            </a:b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F871D-4385-3036-9BB2-481E3F5B3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A1608D02-DF15-CAFD-768F-E10E7AD07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இருளில் நடமாடும் கொல்லை நோயும்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ஓன்றும் செய்யாதே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மதியான பாலாக்கும் சங்காரம்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ஒன்றும் செய்யாதே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இருளில் நடமாடும் கொல்லை நோயும்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என்னை காக்க கர்த்தர் உண்டு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41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3ADEF-B37E-8B3F-C15B-A9C52D3CF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98FE8A2B-1970-9968-456C-CCE194C6E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சிங்கத்தின் கெபியில் கூட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பயந்திடவே நான் பயந்திட மாட்டேன்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தீவிரமாய் தீவிரைந்தென்னை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காத்திட வந்திடும் தேவன் உண்டே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சிங்கத்தின் கெபியில் கூட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என்னை காக்க கர்த்தர் உண்டு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455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B7B5F-962C-68C6-72AA-A13F938F3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F30294A6-A143-9A06-0B33-C6140ED54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அக்கினியின்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சூழை நடுவில்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எரிந்திடவே நான்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எரிந்திட மாட்டேன்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கரத்துக்குள் மறைந்துக் கொண்டு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கருத்தாய் காக்கும் தேவன் உண்டே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என்னை காக்க கர்த்தர் உண்டு</a:t>
            </a: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53241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659</TotalTime>
  <Words>154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469</cp:revision>
  <dcterms:created xsi:type="dcterms:W3CDTF">2023-03-13T17:37:04Z</dcterms:created>
  <dcterms:modified xsi:type="dcterms:W3CDTF">2024-03-08T08:56:16Z</dcterms:modified>
</cp:coreProperties>
</file>