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கண்டார் –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கண்டார் – உள்ளங்கையில்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வரைந்து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கண்ணுக்குள்ளே என்னை வைத்து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கடைசி வரைக்கும் காத்துக் கொள்வார்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Kannnukkullae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Kataisi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என் தேவன் இயேசு என் ஜீவன்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தான் எனக்கு எல்லாம்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கட்டவிழ்த்தார் என்னை கட்டவிழ்த்தார்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சத்துருவை அவர் துரத்தி 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சாபத்தையும் வியாதியையும்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சாவினால் வென்று ஜெயம் கொடுத்தார்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Kattavilththaar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kattavilththaar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Saththuruvai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Saapaththaiyum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viyaathiyaiyum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மீட்டுக் கொண்டார் –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மீட்டுக் கொண்டார் – பாவத்திலிருந்தென்னை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மீட்டுக்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சொந்த பிள்ளை என்றும்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உறுதிப்படுத்த தம் ஆவி தந்தார்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paavaththilirunthennai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Uruthippaduththa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தந்தார் இயேசு ஜெயம் 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சத்துருவின் மேல் அவர் ஜெயம் 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உலகத்தின் மேல் ஜெயமெடுக்க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விசுவாசத்தின் வலிமை தந்தார்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Saththuruvin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jeyamedukka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Visuvaasaththin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182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</cp:revision>
  <dcterms:created xsi:type="dcterms:W3CDTF">2023-03-13T17:37:04Z</dcterms:created>
  <dcterms:modified xsi:type="dcterms:W3CDTF">2024-01-18T13:14:09Z</dcterms:modified>
</cp:coreProperties>
</file>