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5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66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20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40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556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74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75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81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27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5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1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164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0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0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1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6/13/2019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33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2400" y="381000"/>
            <a:ext cx="9448800" cy="64770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fOTk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>
                <a:latin typeface="Bamini" pitchFamily="2" charset="0"/>
              </a:rPr>
              <a:t>; </a:t>
            </a:r>
            <a:r>
              <a:rPr lang="en-US" sz="3200" b="1" smtClean="0">
                <a:latin typeface="Bamini" pitchFamily="2" charset="0"/>
              </a:rPr>
              <a:t>,uj;jjhNy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Rj;jpfupAk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MtpahNy</a:t>
            </a:r>
            <a:r>
              <a:rPr lang="en-US" sz="3200" b="1" dirty="0">
                <a:latin typeface="Bamini" pitchFamily="2" charset="0"/>
              </a:rPr>
              <a:t> (2)</a:t>
            </a:r>
            <a:r>
              <a:rPr lang="en-US" sz="3200" b="1" dirty="0"/>
              <a:t/>
            </a:r>
            <a:br>
              <a:rPr lang="en-US" sz="3200" b="1" dirty="0"/>
            </a:br>
            <a:endParaRPr lang="en-US" sz="3200" b="1" dirty="0" smtClean="0"/>
          </a:p>
          <a:p>
            <a:pPr algn="ctr"/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Ennai kazhuvum um raththathaale</a:t>
            </a:r>
            <a:b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de-DE" sz="3200" b="1" dirty="0">
                <a:latin typeface="Calibri" panose="020F0502020204030204" pitchFamily="34" charset="0"/>
                <a:cs typeface="Calibri" panose="020F0502020204030204" pitchFamily="34" charset="0"/>
              </a:rPr>
              <a:t>Suthikariyum um aaviyaale-2</a:t>
            </a:r>
            <a:r>
              <a:rPr lang="de-DE" sz="3200" b="1" dirty="0"/>
              <a:t/>
            </a:r>
            <a:br>
              <a:rPr lang="de-DE" sz="3200" b="1" dirty="0"/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09600"/>
            <a:ext cx="9144000" cy="62484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fOTk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Rj;jkhNtd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Rj;jpfupAk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J}</a:t>
            </a:r>
            <a:r>
              <a:rPr lang="en-US" sz="3200" b="1" dirty="0" err="1">
                <a:latin typeface="Bamini" pitchFamily="2" charset="0"/>
              </a:rPr>
              <a:t>a;ikahNtd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khw;wpLk</a:t>
            </a:r>
            <a:r>
              <a:rPr lang="en-US" sz="3200" b="1" dirty="0">
                <a:latin typeface="Bamini" pitchFamily="2" charset="0"/>
              </a:rPr>
              <a:t>; (4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kazhuvum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suthamaaven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Suththikariyum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thooimaiyaaven-2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Ummai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pol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matridum-4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634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3246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js;shjpUk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MtpNa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tpyfhjpUk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gupRj;j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Ujak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jhUNk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epiytu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GJg;gpANk</a:t>
            </a:r>
            <a:r>
              <a:rPr lang="en-US" sz="3200" b="1" dirty="0">
                <a:latin typeface="Bamini" pitchFamily="2" charset="0"/>
              </a:rPr>
              <a:t>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fOTk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Rj;jkhNtd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thallaathirum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vilagathirum-2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Parisutha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iruthayam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thaarume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Nilaivara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puthuppiyume-2</a:t>
            </a:r>
          </a:p>
          <a:p>
            <a:pPr algn="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kazhuvum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suthamaaven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091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324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ghtq;fs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vz;zhjpUk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mf;fpukq;fs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ePf;fpaUSk</a:t>
            </a:r>
            <a:r>
              <a:rPr lang="en-US" sz="3200" b="1" dirty="0">
                <a:latin typeface="Bamini" pitchFamily="2" charset="0"/>
              </a:rPr>
              <a:t>;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fpUigapdhy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vdf;F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wq;fpLk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uf;fj;jpdhy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kz;zpj;jUSk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fOTk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Rj;jkhNtd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paavangal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ennaathirum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akkiramangal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neekkiyarulum-2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Kirubayinaal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enakku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irangidum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Irakkaththinaal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manniththarulum-2</a:t>
            </a:r>
          </a:p>
          <a:p>
            <a:pPr algn="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kazhuvum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suthamaaven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7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1000"/>
            <a:ext cx="9144000" cy="6324600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cjLfs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jpwe;jUSk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Gfio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mwptpj;jpl</a:t>
            </a:r>
            <a:r>
              <a:rPr lang="en-US" sz="3200" b="1" dirty="0">
                <a:latin typeface="Bamini" pitchFamily="2" charset="0"/>
              </a:rPr>
              <a:t> (2) 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ul;rpg;gpd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re;Njhrj;ij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jpUk;g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jhUk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cw;rhf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Mtp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nra;Ak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fOTk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Rj;jkhNtd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 En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uthadukal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thirantharulum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Um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pugazhai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ariviththida-2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Ratchippin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santhosaththai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thirumba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Urchaaga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thaanga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seyyum-2</a:t>
            </a:r>
          </a:p>
          <a:p>
            <a:pPr algn="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kazhuvum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suthamaaven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22663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93</TotalTime>
  <Words>33</Words>
  <Application>Microsoft Office PowerPoint</Application>
  <PresentationFormat>On-screen Show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92</cp:revision>
  <dcterms:created xsi:type="dcterms:W3CDTF">2014-06-05T16:47:32Z</dcterms:created>
  <dcterms:modified xsi:type="dcterms:W3CDTF">2019-06-13T16:04:52Z</dcterms:modified>
</cp:coreProperties>
</file>