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விந்தை கிறிஸ்தேசு ராஜா!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உந்தன் சிலுவையென் மேன்மை (2)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i-FI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Vinthai christesu raja!</a:t>
            </a:r>
            <a:br>
              <a:rPr lang="fi-FI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Unthan siluvaiyin menmai (2)</a:t>
            </a:r>
            <a:br>
              <a:rPr lang="fi-FI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சுந்தரமிகும் இந்த பூவில்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எந்த மேன்மைகள் எனக்கிருப்பினும் – விந்தை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Suthantharamigum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poovil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menmaigal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enakirupinum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vinthai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திரண்ட ஆஸ்தி, உயர்ந்த கல்வி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செல்வாக்குகள் எனக்கிருப்பினும்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குருசை நோக்கிப் பார்க்க எனக்கு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உரிய பெருமைகள் யாவும் அற்பமே – விந்தை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Thirantha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aasthi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kalvi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Selvakugal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enakirupinum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Kurusai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noki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parka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Uriya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perumaigal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yavum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arpamae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vinthai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22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உம் குருசே ஆசிக்கெல்லாம்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ஊற்றாம் வற்றா ஜீவ நதியாம்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துங்க ரத்த ஊற்றில் மூழ்கித்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தூய்மையடைந்தே மேன்மையாகினேன் – விந்தை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kurusae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aasikelam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Ootraam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vatraa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jeeva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nathiyaam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Thunga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ootril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moolki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Thooimaiadainthae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menmaiyakinaen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vinthai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174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சென்னி, விலா, கை, கானின்று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சிந்துதோ துயரோடன்பு,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மன்னா இதைப் போன்ற காட்சி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எந்நாளிலுமே எங்கும் காணேன் – விந்தை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Senni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kai,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kaanindru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Sinthutho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thuyarodanbu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Manna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pondra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kaatchi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Ennalilumae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enkum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kaanaen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vinthai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692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4. இந்த விந்தை அன்புக்கீடாய்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 காணிக்கை எந்த அரும் பொருள் என்னை முற்றிலும்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உமக்களிக்கிறேன் – விந்தை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vinthai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anbukeedaai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kaanikkai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arum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porul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mutrilum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Umakalikiraen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vinthai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02189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3892</TotalTime>
  <Words>205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749</cp:revision>
  <dcterms:created xsi:type="dcterms:W3CDTF">2023-03-13T17:37:04Z</dcterms:created>
  <dcterms:modified xsi:type="dcterms:W3CDTF">2024-05-19T09:20:33Z</dcterms:modified>
</cp:coreProperties>
</file>