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விட்டுக்கொடுக்கலையே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விட்டுக்கொடுக்கலையே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சாத்தான் கையிலும், மனுஷன் கையிலும்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விட்டுக்கொடுக்கலையே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Kodukalayae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கொஞ்சம் கூட நினைச்சு பார்க்கல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தேடி வந்தீங்க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மனுஷன் உதவல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வந்து நின்னீங்க – விட்டுக்கொடுக்கலையே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udhavala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Kodukalayae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கலங்கின என்னை கண்டு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கடல் மேல நடந்து வந்து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காற்றையும் கடலை அதற்றி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கரை சேர்த்தீங்க- 2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 விசுவாசம் நிறைந்த என் வாழ்க்கையில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செய்பவராய் வந்து விட்டீங்க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adhatri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vaazhkayila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viteenga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ஆற்றி தேற்றி அரவணைச்சீங்க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 தகப்பனாக தூக்கி சுமந்தீங்க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– விட்டுக்கொடுக்கலையே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aravanacheenga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Kodukalayae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கல்லெறியும் மனிதர் முன்பு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கறைப்பட்ட வாழ்வை கண்டு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கல்லெறிய விடாமல் என்னை காத்துக்கொண்டீங்க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நிறைந்த இருளான வாழ்க்கையில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ஆக்கினை தீர்க்காமல் ஆதரித்தீங்க - என்னை ஆற்றி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Kaleriyum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Karaippatta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Kaleriya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vaazhkayila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aadharitheenga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3894</TotalTime>
  <Words>201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758</cp:revision>
  <dcterms:created xsi:type="dcterms:W3CDTF">2023-03-13T17:37:04Z</dcterms:created>
  <dcterms:modified xsi:type="dcterms:W3CDTF">2024-05-19T09:25:46Z</dcterms:modified>
</cp:coreProperties>
</file>