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வியாதியின் மத்தியில் நீ எழும்பிடு என்றீரே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யெகோவா ராஃப்பா என் சுகம் நீரானீரே-2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Maththiyil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Raffa En Sugam Neeraaneerae-2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 நாட்களில் என்னுடனே இருந்தீர்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என் அருகில் என் கூடவே வந்தீர்-2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வருங்காலங்களிலும் நீர் இருப்பீர்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Ennudane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Vantheer-2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Varungalangalilum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எழும்பி வரும் புயல்களிலே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எந்தன் கன்மலை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பொங்கி வரும் அலைகள் மேலே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பாதத்தின் சுவடுகளே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Puyalkalilae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Pongi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Varum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Suvadugalae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புயலின் மத்தியில் நீ நின்றிடு என்றீரே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என் சத்துவம் என் நம்பிக்கை நீரே-2-கடந்த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Maththiyil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Nindridu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Saththuvam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Neerae-2-Kadantha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174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வியாதியே உன் தலை குனிந்ததே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என்மேலே உன் ஆளுகை முடிந்ததே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எதிர்க்கக்கூடிய எது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ஆயுதங்கள் எதுவும் வாய்க்காதே-4-எழும்பி வரும்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yathiyae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mele 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aalukai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Mudinthathae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Ethuvum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Vaaikkathae-4-Ezhumbi Varum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6923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3929</TotalTime>
  <Words>147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760</cp:revision>
  <dcterms:created xsi:type="dcterms:W3CDTF">2023-03-13T17:37:04Z</dcterms:created>
  <dcterms:modified xsi:type="dcterms:W3CDTF">2024-05-19T10:05:52Z</dcterms:modified>
</cp:coreProperties>
</file>