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ஏங்குகிறோம் உம் முகம் காண இந்த கண்களாலே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ஏங்குகிறோம் உம்மையே தரிசிக்கவே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ஏங்குகிறோம் உம் அன்பின் பிரசன்னத்தை அடைந்திட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ஏங்குகிறோம் உம் வீட்டில் நிலைத்திடவே!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Yaengugirom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Kangalale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Yaengugirom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Darisikavae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Yaengugirom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Prasannathai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Adainthide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Yaengugirom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Veettil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Nilaithidavae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ஏக்கத்தோடு நிற்கிறோமே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வாரும் இங்கு எங்கள் மத்தியிலே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செங்கடல் பிளந்தது உம் கரமே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எரிகோவை சரித்தது உம் கரமே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கன்மலை பிளந்தது உம் கரமே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எலியாவின் தேவனும் நீரே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Yaekkathodu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Nirkiromae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Mathiyile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Senkadal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Pilanthathu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Yerigovai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Sarithathu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Pilanthathu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Eliyavin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ஏங்குகிறோம் உம் வல்ல கரத்தாலே எழுந்திட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ஏங்குகிறோம் அட்சதை கலைந்திடவே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ஏங்குகிறோம் உம் தூய ஆவியாலே இயங்கிட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ஏங்குகிறோம் உலகத்தை ஜெயித்திடவே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ஏக்கத்தோடு நிற்கிறோமே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Yaengugirom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Valla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Karathale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Elunthida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Yaengugirom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Kalainthidave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Yaengugirom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Thooya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Iyangide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Yaengugirom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Jayithidave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Yaekkathodu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Nirkiromae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கர்த்தரின் கரம் இன்றும் குருகிடவில்லை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கரத்தின் கிரியைகள் ஓய்ந்திடவில்லை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கரத்தின் சத்துவத்தை அறிந்தவர் யாரும் கைவிடப்படுவதில்லை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ஏக்கத்தோடு நிற்கிறோமே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Karam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Kurugidavillai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Kiriyaigal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Oynthidavillai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Sathuvathai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Yarum</a:t>
            </a:r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Kaividapaduvathillai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Yaekkathodu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Nirkiromae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179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624</cp:revision>
  <dcterms:created xsi:type="dcterms:W3CDTF">2023-03-13T17:37:04Z</dcterms:created>
  <dcterms:modified xsi:type="dcterms:W3CDTF">2024-05-25T08:08:25Z</dcterms:modified>
</cp:coreProperties>
</file>