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Yahweh Sabaoth (10)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Tarara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rara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Tarararara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Eh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Hallelujah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Yahweh Sabaoth (10)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Lord of Host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Reveal Your Glory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Yahweh Sabaoth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Yahweh Sabaoth (2)</a:t>
            </a: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</a:rPr>
              <a:t>Yahweh Sabaoth (6)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Yahweh Sabaoth (4)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Tarara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rara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Tarararara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Eh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Hallelujah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Yahweh Sabaoth (10)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Lord of Host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Reveal Your Glory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Yahweh Sabaoth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Yahweh Sabaoth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Yahweh Sabaoth (10)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Tarara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rara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Tarararara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Eh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Hallelujah (2)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71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Yahweh 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Sabaoth (10)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Lord of Host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Reveal Your Glory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Yahweh Sabaoth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Yahweh Sabaoth (2)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16252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708</TotalTime>
  <Words>185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639</cp:revision>
  <dcterms:created xsi:type="dcterms:W3CDTF">2023-03-13T17:37:04Z</dcterms:created>
  <dcterms:modified xsi:type="dcterms:W3CDTF">2024-06-22T04:46:30Z</dcterms:modified>
</cp:coreProperties>
</file>