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இயேசுவா - 4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இரட்சகர் – 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Lord - 4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ரோப்பிகா - 4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பரிகாரி – 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Ropheka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Healing Lord - 4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யாவே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சிட்கேனு - 4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நீதியே – 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Tsidkenu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my Righteousness - 4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66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627</cp:revision>
  <dcterms:created xsi:type="dcterms:W3CDTF">2023-03-13T17:37:04Z</dcterms:created>
  <dcterms:modified xsi:type="dcterms:W3CDTF">2024-05-25T08:12:24Z</dcterms:modified>
</cp:coreProperties>
</file>