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ahf;NfhG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G+r;rpNa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xd;Wf;Fk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fyq;fp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tplhNj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,];</a:t>
            </a:r>
            <a:r>
              <a:rPr lang="en-US" sz="3200" b="1" dirty="0" err="1">
                <a:latin typeface="Bamini" pitchFamily="2" charset="0"/>
              </a:rPr>
              <a:t>uNtypd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rpW</a:t>
            </a:r>
            <a:r>
              <a:rPr lang="en-US" sz="3200" b="1" dirty="0">
                <a:latin typeface="Bamini" pitchFamily="2" charset="0"/>
              </a:rPr>
              <a:t> $</a:t>
            </a:r>
            <a:r>
              <a:rPr lang="en-US" sz="3200" b="1" dirty="0" err="1">
                <a:latin typeface="Bamini" pitchFamily="2" charset="0"/>
              </a:rPr>
              <a:t>l;lNk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vjw;Fk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fyq;fp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tplhNj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cz;lhf;fpdtu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rpU</a:t>
            </a:r>
            <a:r>
              <a:rPr lang="en-US" sz="3200" b="1" dirty="0">
                <a:latin typeface="Bamini" pitchFamily="2" charset="0"/>
              </a:rPr>
              <a:t>\;</a:t>
            </a:r>
            <a:r>
              <a:rPr lang="en-US" sz="3200" b="1" dirty="0" err="1">
                <a:latin typeface="Bamini" pitchFamily="2" charset="0"/>
              </a:rPr>
              <a:t>bj;jtu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latin typeface="Bamini" pitchFamily="2" charset="0"/>
              </a:rPr>
              <a:t>cd; </a:t>
            </a:r>
            <a:r>
              <a:rPr lang="en-US" sz="3200" b="1" dirty="0" err="1">
                <a:latin typeface="Bamini" pitchFamily="2" charset="0"/>
              </a:rPr>
              <a:t>Kd;Nd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nry;fpwhu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jPq;F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nra;ahJ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gytPdd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Mtjpy;iy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RftPdk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njhlu;tjpy;iy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rhj;jhd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apg;gjpy;iy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rhgk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mZFtjpy;iy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cz;lhf;fpdtu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rpU</a:t>
            </a:r>
            <a:r>
              <a:rPr lang="en-US" sz="3200" b="1" dirty="0">
                <a:latin typeface="Bamini" pitchFamily="2" charset="0"/>
              </a:rPr>
              <a:t>\;</a:t>
            </a:r>
            <a:r>
              <a:rPr lang="en-US" sz="3200" b="1" dirty="0" err="1">
                <a:latin typeface="Bamini" pitchFamily="2" charset="0"/>
              </a:rPr>
              <a:t>bj;jtu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latin typeface="Bamini" pitchFamily="2" charset="0"/>
              </a:rPr>
              <a:t>cd; </a:t>
            </a:r>
            <a:r>
              <a:rPr lang="en-US" sz="3200" b="1" dirty="0" err="1">
                <a:latin typeface="Bamini" pitchFamily="2" charset="0"/>
              </a:rPr>
              <a:t>Kd;Nd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nry;fpwhu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jPq;F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nra;ahJ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0210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60</TotalTime>
  <Words>73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Bamini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130</cp:revision>
  <dcterms:created xsi:type="dcterms:W3CDTF">2014-06-05T16:47:32Z</dcterms:created>
  <dcterms:modified xsi:type="dcterms:W3CDTF">2017-01-13T17:37:35Z</dcterms:modified>
</cp:coreProperties>
</file>