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க்கோப போல நான் போர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யாவைப் போல நான் ஜெபித்திடுவ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மாட்டேன் விடமா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க்கோப போல நான் விடவே மாட்ட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ாக்கோப போல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(1) அன்னாள போல ஆலயத்தில் நான் அழுது ஜெபி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ுக்கம் சந்தோஷமாய் மாறும் வரை ஜெபி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ாக்கோப போல (2)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(2) தாவீதைப் போல அனுதினமும் துதித்து நான் மகிழ்ந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லியாத் வந்தாலும் இயேசு நாமத்திலே முறி அட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யாக்கோப போல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ிடமாட்டேன் விடமாட்டேன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8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6</cp:revision>
  <dcterms:created xsi:type="dcterms:W3CDTF">2023-03-13T17:37:04Z</dcterms:created>
  <dcterms:modified xsi:type="dcterms:W3CDTF">2024-05-25T08:22:59Z</dcterms:modified>
</cp:coreProperties>
</file>