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யாக்கோபென்னும் சிறு பூச்சியே – நீ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ஒன்றுக்கும் கலங்கி விடாதே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இஸ்ரவேலின் சிறு கூட்டமே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 எதற்கும் பயந்து விடாதே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Yaakkoabennum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poochiyae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Nee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vidaadhae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Isravaelin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koottamae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edharkum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payandhu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vidaadhae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உன்னை உண்டாக்கினவர்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உன்னை சிருஷ்டித்தவர்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 முன்னே நடந்து செல்கிறார்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தீங்கு உன்னை ஒன்றும் செய்யாதே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undaakkinavar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sirushtithavar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selgiraar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Theengu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seiyaadhae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514350" indent="-514350" algn="ctr">
              <a:buAutoNum type="arabicPeriod"/>
            </a:pP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அழைத்தவர் கைவிடுவாரோ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இல்லை இல்லை இல்லை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தெரிந்தவர் விட்டிடுவாரோ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இல்லை இல்லை இல்லை -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பெயர் சொல்லி அழைத்த தேவன் -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உன்னை மகிமை படுத்திடுவார் -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உன்னை உண்டாக்கினவர்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யாக்கோபென்னும்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Azhaithavar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kaividuvaaroa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Therindhavar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vittiduvaaroa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Peyar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paduthiduvaar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undaakkinavar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Yaakkoabennum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பலவீனன் ஆவதில்லை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இல்லை இல்லை இல்லை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சுகவீனம் தொடர்வதில்லை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இல்லை இல்லை இல்லை -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சாத்தான் உன்னை ஜெயிப்பதில்லை -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சாபம் உன்னை அணுகுவதில்லை -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உன்னை உண்டாக்கினவர்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யாக்கோபென்னும்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Palaveenan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aavadhillai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Sugaveenam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thodarvadhillai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Saathaan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jeyippadhillai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Saabam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anuguvadhillai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undaakkinavar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Yaakkoabennum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59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வியாதிகள் வருவதில்லை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இல்லை இல்லை இல்லை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வாதைகள் தொடர்வதில்லை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இல்லை இல்லை இல்லை -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ஆண்டுகள் முடிவதில்லை -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கிருபையும் விலகுவதில்லை -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உன்னை உண்டாக்கினவர்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யாக்கோபென்னும்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Viyaadhigal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varuvadhillai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Vaadhaigal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thodarvadhillai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Aandugal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mudivadhillai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vilakuvadhillai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undaakkinavar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Yaakkoabennum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7957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709</TotalTime>
  <Words>317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632</cp:revision>
  <dcterms:created xsi:type="dcterms:W3CDTF">2023-03-13T17:37:04Z</dcterms:created>
  <dcterms:modified xsi:type="dcterms:W3CDTF">2024-05-25T08:20:25Z</dcterms:modified>
</cp:coreProperties>
</file>