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யெகோவா தேவனுக்கு ஆயிரம் நாமங்கள்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எதைச் சொல்லி பாடிடுவேன் - என்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கர்த்தாதி கர்த்தர் செய்த நன்மைகள் ஆயிரம்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கரம் தட்டிப் பாடிடுவேன் - 2</a:t>
            </a:r>
            <a:br>
              <a:rPr lang="ta-IN" sz="2800" dirty="0"/>
            </a:br>
            <a:endParaRPr lang="en-IN" sz="2800" dirty="0"/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devanukku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aayiram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naamangal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Yedhai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paadiduven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Karthaadhi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aayiram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thatti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paadiduven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 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யெகோவா ஷாலோம் யெகோவா ஷம்மா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யெகோவா ரூவா யெகோவா ரப்பா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shalom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shamma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ruvah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rapha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 (2) --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devanukku</a:t>
            </a:r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4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எல்ரோயீருக்கு அல்லேலூயா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நீரே கண்டீரையா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ஏக்கம் எல்லாம் தீர்த்தீரையா – நான்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தாகத்தோடு வந்தபோது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ஜீவத்தண்ணீர் எனக்குத் தந்து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தாகமெல்லாம் தீர்த்தீரையா – 2 - யெகோவா ஷாலோம்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Elroyikku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Allelujah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ayya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Yekkam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theertheer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ayya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thaagathodu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vanthapodhu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thandhu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Thaagam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theertheer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 (2) --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shalom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எல்ஷடாய் நீங்க தாங்க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சர்வ வல்ல தேவனாக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என்றும் நடத்துனீங்க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எபிநேசரும் நீங்க தாங்க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உதவி செய்யும் தேவனாக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என்றும் தாங்குவீங்க – 2 - யெகோவா ஷாலோம்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Elshadaiyum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neengathaanga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Sarva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devanaaga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Ebenezerum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neengathaanga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Udhavi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devanaaga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thaanguveenga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 (2) --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shalom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35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ஏலோகிமும் நீங்க தாங்க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எங்கும் உள்ள தேவனாக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எந்த நாளும் பாடுவேங்க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இம்மானுவேல் நீங்க தாங்க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மண்ணில் வந்த தேவன் நீங்க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இன்றும் என்றும் பாடுவேங்க – 2 - யெகோவா ஷாலோம்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Elogimum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neengathaanga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Yengum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paduvenga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Emmanuel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neengathaanga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paduvenga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 (2) --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shalom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922303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712</TotalTime>
  <Words>260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647</cp:revision>
  <dcterms:created xsi:type="dcterms:W3CDTF">2023-03-13T17:37:04Z</dcterms:created>
  <dcterms:modified xsi:type="dcterms:W3CDTF">2024-05-25T09:48:38Z</dcterms:modified>
</cp:coreProperties>
</file>