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ஷாலோம்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நிசியே அல்லேலூயா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shalom halleluiah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shalom halleluiah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யீரே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 பிதாவே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சாரோனின் ரோஜாவே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லீலி புஷ்பமே அல்லேலூயா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Saaronin rojavae halleluiah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Leeli puspamae halleluiah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அழகில் சிறந்தவரே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கிறிஸ்துவே அல்லேலூயா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siranthavarae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தேற்றரவாளனே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பெலத்தின் ஆவியே அல்லேலூயா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சத்திய ஆவியே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 அவியே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Thethravaalanae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230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144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650</cp:revision>
  <dcterms:created xsi:type="dcterms:W3CDTF">2023-03-13T17:37:04Z</dcterms:created>
  <dcterms:modified xsi:type="dcterms:W3CDTF">2024-05-25T09:53:32Z</dcterms:modified>
</cp:coreProperties>
</file>