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697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9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3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3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0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2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6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39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991600" cy="6705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$</a:t>
            </a:r>
            <a:r>
              <a:rPr lang="en-US" sz="3200" b="1" dirty="0" err="1">
                <a:latin typeface="Bamini" pitchFamily="2" charset="0"/>
              </a:rPr>
              <a:t>lNt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Uk</a:t>
            </a:r>
            <a:r>
              <a:rPr lang="en-US" sz="3200" b="1" dirty="0">
                <a:latin typeface="Bamini" pitchFamily="2" charset="0"/>
              </a:rPr>
              <a:t>; X ,</a:t>
            </a:r>
            <a:r>
              <a:rPr lang="en-US" sz="3200" b="1" dirty="0" err="1">
                <a:latin typeface="Bamini" pitchFamily="2" charset="0"/>
              </a:rPr>
              <a:t>NaRNt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ePupy;yhky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KbahJ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gf;fj;jpNy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Uk</a:t>
            </a:r>
            <a:r>
              <a:rPr lang="en-US" sz="3200" b="1" dirty="0">
                <a:latin typeface="Bamini" pitchFamily="2" charset="0"/>
              </a:rPr>
              <a:t>; X ,</a:t>
            </a:r>
            <a:r>
              <a:rPr lang="en-US" sz="3200" b="1" dirty="0" err="1">
                <a:latin typeface="Bamini" pitchFamily="2" charset="0"/>
              </a:rPr>
              <a:t>NaRNt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ePupy;yhky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KbahJ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koodave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Neerilamal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vazha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mudiyathu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pakathilae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Neerilamal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vazha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mudiyathu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Ushd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tho;f;ifapNy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ntspr;rk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capuw;w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tho;f;ifapNy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[</a:t>
            </a:r>
            <a:r>
              <a:rPr lang="en-US" sz="3200" b="1" dirty="0" err="1">
                <a:latin typeface="Bamini" pitchFamily="2" charset="0"/>
              </a:rPr>
              <a:t>Ptd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MdPNu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ntspr;rk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[</a:t>
            </a:r>
            <a:r>
              <a:rPr lang="en-US" sz="3200" b="1" dirty="0" err="1">
                <a:latin typeface="Bamini" pitchFamily="2" charset="0"/>
              </a:rPr>
              <a:t>PtDk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vdf;nfy;yhk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ePq;fjhdg;gh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$</a:t>
            </a:r>
            <a:r>
              <a:rPr lang="en-US" sz="3200" b="1" dirty="0" err="1" smtClean="0">
                <a:latin typeface="Bamini" pitchFamily="2" charset="0"/>
              </a:rPr>
              <a:t>lNt</a:t>
            </a:r>
            <a:endParaRPr lang="en-US" sz="3200" b="1" dirty="0" smtClean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Irulaana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valkaiyile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Velicham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aaneere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Uyirathra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valkaiyile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aaneere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jeevanum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enakellam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neengathanappa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 -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koodave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2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Bamini" pitchFamily="2" charset="0"/>
              </a:rPr>
              <a:t>2. </a:t>
            </a:r>
            <a:r>
              <a:rPr lang="en-US" sz="3200" b="1" dirty="0" err="1">
                <a:latin typeface="Bamini" pitchFamily="2" charset="0"/>
              </a:rPr>
              <a:t>fz;zPH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rpe;Jk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Neuj;jpy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jhAkhdPNu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fhag;gl;l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Neuj;jpy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jfg;gdhdPNu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mk;khTk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mg;ghTk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vdf;nfy;yhk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ePq;fjhdg;gh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$</a:t>
            </a:r>
            <a:r>
              <a:rPr lang="en-US" sz="3200" b="1" dirty="0" err="1" smtClean="0">
                <a:latin typeface="Bamini" pitchFamily="2" charset="0"/>
              </a:rPr>
              <a:t>lNt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sinthum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nerathil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thaayumaaneere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kayapathal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nerathil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Thagapanaaneere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ammavum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appavum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enakellam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neengathanappa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 -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koodave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324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Bamini" pitchFamily="2" charset="0"/>
              </a:rPr>
              <a:t>3. </a:t>
            </a:r>
            <a:r>
              <a:rPr lang="en-US" sz="3200" b="1" dirty="0" err="1">
                <a:latin typeface="Bamini" pitchFamily="2" charset="0"/>
              </a:rPr>
              <a:t>tpahjpapd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Neuj;jpy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itj;jpauhdPNu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Nrhjid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Neuj;jpy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ez;guhdPNu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itj;jpaH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ez;gUk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vdf;nfy;yhk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ePq;fjhdg;gh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$</a:t>
            </a:r>
            <a:r>
              <a:rPr lang="en-US" sz="3200" b="1" dirty="0" err="1" smtClean="0">
                <a:latin typeface="Bamini" pitchFamily="2" charset="0"/>
              </a:rPr>
              <a:t>lNt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nl-NL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Viyathiyin nerathil vaithiyananeere</a:t>
            </a:r>
            <a:br>
              <a:rPr lang="nl-NL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NL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Sothanai nerathil</a:t>
            </a:r>
            <a:br>
              <a:rPr lang="nl-NL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NL" sz="3200" b="1" dirty="0">
                <a:latin typeface="Calibri" panose="020F0502020204030204" pitchFamily="34" charset="0"/>
                <a:cs typeface="Calibri" panose="020F0502020204030204" pitchFamily="34" charset="0"/>
              </a:rPr>
              <a:t>Nanbaraneere (2)</a:t>
            </a:r>
            <a:br>
              <a:rPr lang="nl-NL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NL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vaithiyar neere</a:t>
            </a:r>
            <a:br>
              <a:rPr lang="nl-NL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NL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nanbarum neere enakellam neengathanappa (2) - En koodave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878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</TotalTime>
  <Words>27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66</cp:revision>
  <dcterms:created xsi:type="dcterms:W3CDTF">2014-06-05T16:47:32Z</dcterms:created>
  <dcterms:modified xsi:type="dcterms:W3CDTF">2020-03-28T14:38:36Z</dcterms:modified>
</cp:coreProperties>
</file>