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இயேசுவா அவர் எழுந்திட்டார்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நமக்காகவே அவர் உயிர்த்திட்டார்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ezhundhittar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namakkagave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uyirthittar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எழுந்தாரே நம்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நமக்காக உயிர்த்தாரே-4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Yezhundhare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uyirthare-4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அறைந்தனர் அவரை சிலுவையில்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அடைத்தனர் கல்லறையினில்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Araindhanar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Adaithanar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kallaraiyinil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ஆனாலும் மூன்றாம் நாள்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உயிர்தெழுந்தாரே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இவ்வுலகின் பாவங்கள் போக்கிடவே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moondram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uyirthezhundhare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Ivvuzhagin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pokkidave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நமக்காக அடிக்கப்பட்டார்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நமக்காக பலியாகினார்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நமக்காக அடிக்கப்பட்டார்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நமக்காக தன் உயிர் தந்தார்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adikkappattar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baliyaaginaar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adikkappattar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ஆனாலும்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யூதராஜ சிங்கமாய்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உயிர்தெழுந்தாரே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இவ்வுலகின் சாபங்கள் போக்கிடவே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yudharaja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uyirthezhundhare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Ivvuzhagin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pokkidave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33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732</TotalTime>
  <Words>102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718</cp:revision>
  <dcterms:created xsi:type="dcterms:W3CDTF">2023-03-13T17:37:04Z</dcterms:created>
  <dcterms:modified xsi:type="dcterms:W3CDTF">2024-05-25T14:04:10Z</dcterms:modified>
</cp:coreProperties>
</file>