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9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24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643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13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0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9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2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9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5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3E224-F430-4070-9F3A-C23A5F859BDF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6882-FBBA-4575-BBB8-A253887C0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70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miof;fpwhH</a:t>
            </a:r>
            <a:r>
              <a:rPr lang="en-US" sz="3200" b="1" dirty="0" smtClean="0">
                <a:latin typeface="Bamini" pitchFamily="2" charset="0"/>
              </a:rPr>
              <a:t> – 2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Mtyha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cd;idj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fuq;fs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ePl;bNa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miof;fpwhH</a:t>
            </a:r>
            <a:r>
              <a:rPr lang="en-US" sz="3200" b="1" dirty="0" smtClean="0">
                <a:latin typeface="Bamini" pitchFamily="2" charset="0"/>
              </a:rPr>
              <a:t> – 2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vj;Jd;g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Neuj;jpYk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MWjy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cdf;fspg;ghH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vd;WzHe;J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ePAk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NaRit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Nehf;fpdhy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vy;iyapy;yh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d;gk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ngw;wpLtha</a:t>
            </a:r>
            <a:r>
              <a:rPr lang="en-US" sz="3200" b="1" dirty="0" smtClean="0">
                <a:latin typeface="Bamini" pitchFamily="2" charset="0"/>
              </a:rPr>
              <a:t>;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fz;zPnuy;yhk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Jilg;ghH</a:t>
            </a:r>
            <a:r>
              <a:rPr lang="en-US" sz="3200" b="1" dirty="0" smtClean="0"/>
              <a:t>,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fz;kzpNghy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fhg;ghH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fhHNkfk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Nghy</a:t>
            </a:r>
            <a:r>
              <a:rPr lang="en-US" sz="3200" b="1" dirty="0" smtClean="0">
                <a:latin typeface="Bamini" pitchFamily="2" charset="0"/>
              </a:rPr>
              <a:t> f\;</a:t>
            </a:r>
            <a:r>
              <a:rPr lang="en-US" sz="3200" b="1" dirty="0" err="1" smtClean="0">
                <a:latin typeface="Bamini" pitchFamily="2" charset="0"/>
              </a:rPr>
              <a:t>lq;fs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te;jhYk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fUj;Jld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cd;idf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fhj;jplNt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NrhHtilAk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Neuj;jpy</a:t>
            </a:r>
            <a:r>
              <a:rPr lang="en-US" sz="3200" b="1" dirty="0" smtClean="0">
                <a:latin typeface="Bamini" pitchFamily="2" charset="0"/>
              </a:rPr>
              <a:t>;</a:t>
            </a:r>
            <a:r>
              <a:rPr lang="en-US" sz="3200" b="1" dirty="0" smtClean="0"/>
              <a:t>,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ngyd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cdf;fspg;ghH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ntspr;rk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ul;rpg;Gkhdjhy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jhkjkpd;wp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te;jpLtha</a:t>
            </a:r>
            <a:r>
              <a:rPr lang="en-US" sz="3200" b="1" dirty="0" smtClean="0">
                <a:latin typeface="Bamini" pitchFamily="2" charset="0"/>
              </a:rPr>
              <a:t>;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rfy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tpahjpiaAk</a:t>
            </a:r>
            <a:r>
              <a:rPr lang="en-US" sz="3200" b="1" dirty="0" smtClean="0">
                <a:latin typeface="Bamini" pitchFamily="2" charset="0"/>
              </a:rPr>
              <a:t>;</a:t>
            </a:r>
            <a:r>
              <a:rPr lang="en-US" sz="3200" b="1" dirty="0" smtClean="0"/>
              <a:t>,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Fzkhf;f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ty;ytuhk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ahuhapUe;jhYk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Ngjq;fs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d;wpNa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fpUigaha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md;ig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mspj;jplNt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31</Words>
  <Application>Microsoft Office PowerPoint</Application>
  <PresentationFormat>On-screen Show (4:3)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</cp:revision>
  <dcterms:created xsi:type="dcterms:W3CDTF">2014-06-22T16:06:29Z</dcterms:created>
  <dcterms:modified xsi:type="dcterms:W3CDTF">2016-07-24T05:31:04Z</dcterms:modified>
</cp:coreProperties>
</file>