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அழைக்கிறார்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ஆவலாய் உன்னைத் தம் கரங்கள் நீட்டியே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அழைக்கிறார் – 2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எத்துன்ப நேரத்திலும் ஆறுதல் உனக்களிப்பார்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என்றுணர்ந்து நீயும் இயேசுவை நோக்கினால்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எல்லையில்லா இன்பம் பெற்றிடுவாய்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கண்ணீரெல்லாம் துடைப்பார்</a:t>
            </a:r>
            <a:r>
              <a:rPr lang="en-IN" sz="2800" b="1" i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கண்மணிபோல் காப்பார்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கார்மேகம் போல கஷ்டங்கள்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கருத்துடன் உன்னைக் காத்திடவே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சோர்வடையும் நேரத்தில்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பெலன் உனக்களிப்பார்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உன் வெளிச்சம் இரட்சிப்புமானதால்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தாமதமின்றி நீ வந்திடுவாய்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சகல வியாதியையும்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,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 குணமாக்க வல்லவராம்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யாராயிருந்தாலும் பேதங்கள் இன்றியே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கிருபையாய் அன்பை அளித்திடவே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3876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70</Words>
  <Application>Microsoft Office PowerPoint</Application>
  <PresentationFormat>Widescreen</PresentationFormat>
  <Paragraphs>30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669</cp:revision>
  <dcterms:created xsi:type="dcterms:W3CDTF">2023-03-13T17:37:04Z</dcterms:created>
  <dcterms:modified xsi:type="dcterms:W3CDTF">2024-05-25T10:21:54Z</dcterms:modified>
</cp:coreProperties>
</file>