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என்னைக் கைவிடமாட்டார்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கடும் புயல் வரினும் பெருங் காற்று வீசினும்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என்னைக் கைவிடமாட்டார் (2)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never let go my hand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storms may 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wind may blow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never let go my hand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never let go my hand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storms may 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wind may blow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never let go my hand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இயேசு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கைவிடுதில்லா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பெருங்காற்று வந்தாலும் பெரு மழை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என்னைக் கைவிடுதில்லா (2)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303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90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694</cp:revision>
  <dcterms:created xsi:type="dcterms:W3CDTF">2023-03-13T17:37:04Z</dcterms:created>
  <dcterms:modified xsi:type="dcterms:W3CDTF">2024-05-25T11:09:06Z</dcterms:modified>
</cp:coreProperties>
</file>