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கலிலேயா என்ற ஊரில்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ஜனங்களை தொட்டார்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குருடர்இ செவிடர்இ முடவர்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எல்லோரையும் இயேசு குணமாக்கினார்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கலிலேயா என்ற ஊரில்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ராஜனுக்கே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தேவனுக்கே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கர்த்தருக்கே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இயேசுவுக்கே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கரங்களை தட்டி பாடிடுவோம் (3)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ராஜனுக்கே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கரங்களை அசைத்து பாடிடுவோம் (3)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ராஜனுக்கே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கரங்களை உயர்த்திப் பாடிடுவோம் (3)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ராஜனுக்கே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ராஜனுக்கே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கலிலேயா என்ற ஊரில்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ஜனங்களை தொட்டார்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குருடர்இ செவிடர்இ முடவர்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எல்லோரையும் இயேசு குணமாக்கினார்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</a:rPr>
              <a:t>-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ராஜனுக்கே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1537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820</TotalTime>
  <Words>81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794</cp:revision>
  <dcterms:created xsi:type="dcterms:W3CDTF">2023-03-13T17:37:04Z</dcterms:created>
  <dcterms:modified xsi:type="dcterms:W3CDTF">2023-11-26T03:18:57Z</dcterms:modified>
</cp:coreProperties>
</file>