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கண்டவரே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காண்பவரே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காப்பவரே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என்னைக் கண்டவரே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Both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ஆவியாய் இருந்த என்னைக் கண்டுகொண்டீரே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பாசமாய் மார்போடு அணைத்துக் 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நெருக்கத்தில் இருந்த என்னை தேடி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நெருங்கி அன்பாக சேர்த்துக் கொண்டீரே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ஆவியாய் இருந்த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அல்லேலூயா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என்னைக் கண்டவரே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(2) கடந்த காலமெல்லாம் காத்துக் 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வருகிற காலத்திலும் காத்துக் கொள்வீரே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கொடுத்த வாக்குதத்தம் பூர்த்தி செய்தீரே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 வாக்குறுதி கொடுத்து விட்டீரே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கடந்த காலமெல்லாம 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அல்லேலூயா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என்னைக் கண்டவரே (2)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(3) தள்ளாடி நடந்த என்னைத் தேடி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மதில்களை தாண்டும்படி தூக்கிவிட்டீரே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நெரிந்த நாணலைப்போல் வாழ்ந்து வந்தேனே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எரியும் தீப்பிளம்பாய் மாற்றிவிட்டீரே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தள்ளாடி நடந்த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அல்லேலூயா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என்னைக் கண்டவரே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அல்லேலூயா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(8)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40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826</TotalTime>
  <Words>152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803</cp:revision>
  <dcterms:created xsi:type="dcterms:W3CDTF">2023-03-13T17:37:04Z</dcterms:created>
  <dcterms:modified xsi:type="dcterms:W3CDTF">2023-11-26T03:57:21Z</dcterms:modified>
</cp:coreProperties>
</file>