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ஓசன்னா (2) உன்னதத்தில் ஓசன்னா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உயர்த்திடுவோம் துதி நிறைவுடன்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நீர் உயர்த்திடுவீர்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ஒசன்னா ராஜ ராஜனே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Osannaa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osannaa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niraivudan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Osannaa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6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600" b="1" i="0" dirty="0">
                <a:effectLst/>
                <a:latin typeface="Times New Roman" panose="02020603050405020304" pitchFamily="18" charset="0"/>
              </a:rPr>
              <a:t>மகிமை (2) மகிமை ராஜ ராஜனுக்கே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உம்மை உயர்த்திடுவோம் துதி நிறைவுடன்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கர்த்தரே நீர் உயர்த்திடுவீர்</a:t>
            </a:r>
            <a:br>
              <a:rPr lang="ta-IN" sz="3600" dirty="0"/>
            </a:br>
            <a:r>
              <a:rPr lang="ta-IN" sz="3600" b="1" i="0" dirty="0">
                <a:effectLst/>
                <a:latin typeface="Times New Roman" panose="02020603050405020304" pitchFamily="18" charset="0"/>
              </a:rPr>
              <a:t>மகிமை ராஜ ராஜனுக்கே</a:t>
            </a:r>
            <a:endParaRPr lang="en-IN" sz="36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raajanukkae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niraivudan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raajanukkae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825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797</cp:revision>
  <dcterms:created xsi:type="dcterms:W3CDTF">2023-03-13T17:37:04Z</dcterms:created>
  <dcterms:modified xsi:type="dcterms:W3CDTF">2023-11-26T03:27:18Z</dcterms:modified>
</cp:coreProperties>
</file>