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B4B6041C-AE4A-4114-8AA3-AF19815848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7073A10-6180-46D6-903E-FB7309CE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041C-AE4A-4114-8AA3-AF19815848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A10-6180-46D6-903E-FB7309CE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46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4B6041C-AE4A-4114-8AA3-AF19815848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7073A10-6180-46D6-903E-FB7309CE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989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4B6041C-AE4A-4114-8AA3-AF19815848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7073A10-6180-46D6-903E-FB7309CE5C9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999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4B6041C-AE4A-4114-8AA3-AF19815848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7073A10-6180-46D6-903E-FB7309CE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44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041C-AE4A-4114-8AA3-AF19815848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A10-6180-46D6-903E-FB7309CE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384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041C-AE4A-4114-8AA3-AF19815848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A10-6180-46D6-903E-FB7309CE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246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041C-AE4A-4114-8AA3-AF19815848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A10-6180-46D6-903E-FB7309CE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73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4B6041C-AE4A-4114-8AA3-AF19815848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7073A10-6180-46D6-903E-FB7309CE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689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041C-AE4A-4114-8AA3-AF19815848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A10-6180-46D6-903E-FB7309CE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7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4B6041C-AE4A-4114-8AA3-AF19815848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7073A10-6180-46D6-903E-FB7309CE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9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041C-AE4A-4114-8AA3-AF19815848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A10-6180-46D6-903E-FB7309CE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8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041C-AE4A-4114-8AA3-AF19815848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A10-6180-46D6-903E-FB7309CE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73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041C-AE4A-4114-8AA3-AF19815848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A10-6180-46D6-903E-FB7309CE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40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041C-AE4A-4114-8AA3-AF19815848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A10-6180-46D6-903E-FB7309CE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244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041C-AE4A-4114-8AA3-AF19815848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A10-6180-46D6-903E-FB7309CE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4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6041C-AE4A-4114-8AA3-AF19815848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73A10-6180-46D6-903E-FB7309CE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9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6041C-AE4A-4114-8AA3-AF19815848A3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73A10-6180-46D6-903E-FB7309CE5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360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638800"/>
          </a:xfrm>
        </p:spPr>
        <p:txBody>
          <a:bodyPr>
            <a:normAutofit/>
          </a:bodyPr>
          <a:lstStyle/>
          <a:p>
            <a:pPr algn="ctr"/>
            <a:endParaRPr lang="en-US" sz="3200" b="1" dirty="0"/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Idaivida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/>
          </a:p>
          <a:p>
            <a:pPr algn="ctr"/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iltplh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ckf;Fj;jhNd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izapy;yh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ckf;Fj;jhNd</a:t>
            </a:r>
            <a:r>
              <a:rPr lang="en-US" sz="3200" b="1" dirty="0">
                <a:latin typeface="Bamini" pitchFamily="2" charset="0"/>
              </a:rPr>
              <a:t> (2)</a:t>
            </a:r>
          </a:p>
          <a:p>
            <a:pPr algn="ctr"/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Idaividaa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umakkuthaanae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Inaiyillaa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dhaevan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umakkuthaanae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6388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US" sz="3200" b="1" dirty="0"/>
          </a:p>
          <a:p>
            <a:pPr marL="514350" indent="-514350" algn="ctr">
              <a:buAutoNum type="arabicPeriod"/>
            </a:pPr>
            <a:endParaRPr lang="en-US" sz="3200" b="1" dirty="0"/>
          </a:p>
          <a:p>
            <a:pPr marL="514350" indent="-514350" algn="ctr">
              <a:buAutoNum type="arabicPeriod"/>
            </a:pPr>
            <a:r>
              <a:rPr lang="en-US" sz="3200" b="1" dirty="0" err="1">
                <a:latin typeface="Bamini" pitchFamily="2" charset="0"/>
              </a:rPr>
              <a:t>vd;d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ele;jhYk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Iah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ahu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iftpl;lhYk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Iah</a:t>
            </a:r>
            <a:r>
              <a:rPr lang="en-US" sz="3200" b="1" dirty="0">
                <a:latin typeface="Bamini" pitchFamily="2" charset="0"/>
              </a:rPr>
              <a:t> (2)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. - ,</a:t>
            </a:r>
            <a:r>
              <a:rPr lang="en-US" sz="3200" b="1" dirty="0" err="1">
                <a:latin typeface="Bamini" pitchFamily="2" charset="0"/>
              </a:rPr>
              <a:t>iltplh</a:t>
            </a:r>
            <a:endParaRPr lang="en-US" sz="3200" b="1" dirty="0">
              <a:latin typeface="Bamini" pitchFamily="2" charset="0"/>
            </a:endParaRPr>
          </a:p>
          <a:p>
            <a:pPr marL="514350" indent="-514350" algn="ctr">
              <a:buAutoNum type="arabicPeriod"/>
            </a:pP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nadandhaalum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aiyaa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Yaar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kaivittaalum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aiyaa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Idaividaa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99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638800"/>
          </a:xfrm>
        </p:spPr>
        <p:txBody>
          <a:bodyPr>
            <a:normAutofit/>
          </a:bodyPr>
          <a:lstStyle/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>
                <a:latin typeface="Bamini" pitchFamily="2" charset="0"/>
              </a:rPr>
              <a:t>2. </a:t>
            </a:r>
            <a:r>
              <a:rPr lang="en-US" sz="3200" b="1" dirty="0" err="1">
                <a:latin typeface="Bamini" pitchFamily="2" charset="0"/>
              </a:rPr>
              <a:t>Njb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te;jPNu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Iah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njupe;Jnfhz;BNu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Iah</a:t>
            </a:r>
            <a:r>
              <a:rPr lang="en-US" sz="3200" b="1" dirty="0">
                <a:latin typeface="Bamini" pitchFamily="2" charset="0"/>
              </a:rPr>
              <a:t> (2)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. - ,</a:t>
            </a:r>
            <a:r>
              <a:rPr lang="en-US" sz="3200" b="1" dirty="0" err="1">
                <a:latin typeface="Bamini" pitchFamily="2" charset="0"/>
              </a:rPr>
              <a:t>iltplh</a:t>
            </a:r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Thaedi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vandheerae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aiyaa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Therindhu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kondeerae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aiyaa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Idaividaa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638800"/>
          </a:xfrm>
        </p:spPr>
        <p:txBody>
          <a:bodyPr>
            <a:normAutofit/>
          </a:bodyPr>
          <a:lstStyle/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>
                <a:latin typeface="Bamini" pitchFamily="2" charset="0"/>
              </a:rPr>
              <a:t>3. </a:t>
            </a:r>
            <a:r>
              <a:rPr lang="en-US" sz="3200" b="1" dirty="0" err="1">
                <a:latin typeface="Bamini" pitchFamily="2" charset="0"/>
              </a:rPr>
              <a:t>epk;kjp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je;jPNu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Iah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epue;jukhdPNu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Iah</a:t>
            </a:r>
            <a:r>
              <a:rPr lang="en-US" sz="3200" b="1" dirty="0">
                <a:latin typeface="Bamini" pitchFamily="2" charset="0"/>
              </a:rPr>
              <a:t> (2)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. - ,</a:t>
            </a:r>
            <a:r>
              <a:rPr lang="en-US" sz="3200" b="1" dirty="0" err="1">
                <a:latin typeface="Bamini" pitchFamily="2" charset="0"/>
              </a:rPr>
              <a:t>iltplh</a:t>
            </a:r>
            <a:br>
              <a:rPr lang="en-US" sz="3200" b="1" dirty="0"/>
            </a:br>
            <a:endParaRPr lang="en-US" sz="3200" b="1" dirty="0"/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Nimmadhi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thandheerae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aiyaa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Nirandharam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aaneerae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aiyaa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Idaividaa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50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638800"/>
          </a:xfrm>
        </p:spPr>
        <p:txBody>
          <a:bodyPr>
            <a:normAutofit/>
          </a:bodyPr>
          <a:lstStyle/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>
                <a:latin typeface="Bamini" pitchFamily="2" charset="0"/>
              </a:rPr>
              <a:t>4. </a:t>
            </a:r>
            <a:r>
              <a:rPr lang="en-US" sz="3200" b="1" dirty="0" err="1">
                <a:latin typeface="Bamini" pitchFamily="2" charset="0"/>
              </a:rPr>
              <a:t>vd;idf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fz;BNu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Iah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fz;zPu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Jilj;jPNu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Iah</a:t>
            </a:r>
            <a:r>
              <a:rPr lang="en-US" sz="3200" b="1" dirty="0">
                <a:latin typeface="Bamini" pitchFamily="2" charset="0"/>
              </a:rPr>
              <a:t> (2)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. - ,</a:t>
            </a:r>
            <a:r>
              <a:rPr lang="en-US" sz="3200" b="1" dirty="0" err="1">
                <a:latin typeface="Bamini" pitchFamily="2" charset="0"/>
              </a:rPr>
              <a:t>iltplh</a:t>
            </a:r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kandeerae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aiyaa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Kanneer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thudaitheerae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aiyaa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Idaividaa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66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638800"/>
          </a:xfrm>
        </p:spPr>
        <p:txBody>
          <a:bodyPr>
            <a:normAutofit/>
          </a:bodyPr>
          <a:lstStyle/>
          <a:p>
            <a:pPr algn="ctr"/>
            <a:endParaRPr lang="en-US" sz="3200" b="1" dirty="0"/>
          </a:p>
          <a:p>
            <a:pPr algn="ctr"/>
            <a:endParaRPr lang="en-US" sz="3200" b="1" dirty="0"/>
          </a:p>
          <a:p>
            <a:pPr algn="ctr"/>
            <a:r>
              <a:rPr lang="en-US" sz="3200" b="1" dirty="0">
                <a:latin typeface="Bamini" pitchFamily="2" charset="0"/>
              </a:rPr>
              <a:t>5. </a:t>
            </a:r>
            <a:r>
              <a:rPr lang="en-US" sz="3200" b="1" dirty="0" err="1">
                <a:latin typeface="Bamini" pitchFamily="2" charset="0"/>
              </a:rPr>
              <a:t>ePjp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NjtNd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Iah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ntw;wp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Nte;jNd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Iah</a:t>
            </a:r>
            <a:r>
              <a:rPr lang="en-US" sz="3200" b="1" dirty="0">
                <a:latin typeface="Bamini" pitchFamily="2" charset="0"/>
              </a:rPr>
              <a:t> (2)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. </a:t>
            </a: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. - ,</a:t>
            </a:r>
            <a:r>
              <a:rPr lang="en-US" sz="3200" b="1" dirty="0" err="1">
                <a:latin typeface="Bamini" pitchFamily="2" charset="0"/>
              </a:rPr>
              <a:t>iltplh</a:t>
            </a:r>
            <a:br>
              <a:rPr lang="en-US" sz="3200" b="1" dirty="0"/>
            </a:br>
            <a:endParaRPr lang="en-US" sz="3200" b="1" dirty="0"/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5.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Needhi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dhaevanae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aiyaa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Vetri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vaenthanae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aiyaa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nandri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Idaividaa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78319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315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47</cp:revision>
  <dcterms:created xsi:type="dcterms:W3CDTF">2014-06-25T16:46:47Z</dcterms:created>
  <dcterms:modified xsi:type="dcterms:W3CDTF">2022-07-30T18:38:52Z</dcterms:modified>
</cp:coreProperties>
</file>