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இடைவிடா நன்றி உமக்குத்தானே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இணையில்லா தேவன் உமக்குத்தானே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Idaividaa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umakkuthaanae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Inaiyillaa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umakkuthaanae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 நடந்தாலும் நன்றி ஐயா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யார் கைவிட்டாலும் நன்றி ஐயா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நன்றி. நன்றி. – இடைவிடா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Enna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nadandhaalum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kaivittaalum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Idaividaa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தேடி வந்தீரே நன்றி ஐயா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தெரிந்துகொண்டீரே நன்றி ஐயா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நன்றி. நன்றி. – இடைவிடா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Therindhu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Idaividaa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நிம்மதி தந்தீரே நன்றி ஐயா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நிரந்தரமானீரே நன்றி ஐயா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நன்றி. நன்றி. – இடைவிடா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Nimmadhi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thandheerae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Nirandharam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Idaividaa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என்னைக் கண்டீரே நன்றி ஐயா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கண்ணீர் துடைத்தீரே நன்றி ஐயா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நன்றி. நன்றி. – இடைவிடா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thudaitheerae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Idaividaa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9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நீதி தேவனே நன்றி ஐயா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வெற்றி வேந்தனே நன்றி ஐயா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நன்றி. நன்றி. – இடைவிடா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Needhi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dhaevanae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vaenthanae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Idaividaa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1966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</TotalTime>
  <Words>216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38</cp:revision>
  <dcterms:created xsi:type="dcterms:W3CDTF">2023-03-13T17:37:04Z</dcterms:created>
  <dcterms:modified xsi:type="dcterms:W3CDTF">2024-01-24T06:42:43Z</dcterms:modified>
</cp:coreProperties>
</file>