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A87B12A-AC28-47AC-8B73-6B7FAFCC8F82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EA6914D0-D682-4BF7-A8AF-85E22762C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4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B12A-AC28-47AC-8B73-6B7FAFCC8F82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14D0-D682-4BF7-A8AF-85E22762C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4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A87B12A-AC28-47AC-8B73-6B7FAFCC8F82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A6914D0-D682-4BF7-A8AF-85E22762C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13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A87B12A-AC28-47AC-8B73-6B7FAFCC8F82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A6914D0-D682-4BF7-A8AF-85E22762CA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7715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A87B12A-AC28-47AC-8B73-6B7FAFCC8F82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A6914D0-D682-4BF7-A8AF-85E22762C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38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B12A-AC28-47AC-8B73-6B7FAFCC8F82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14D0-D682-4BF7-A8AF-85E22762C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23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B12A-AC28-47AC-8B73-6B7FAFCC8F82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14D0-D682-4BF7-A8AF-85E22762C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80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B12A-AC28-47AC-8B73-6B7FAFCC8F82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14D0-D682-4BF7-A8AF-85E22762C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2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A87B12A-AC28-47AC-8B73-6B7FAFCC8F82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A6914D0-D682-4BF7-A8AF-85E22762C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4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B12A-AC28-47AC-8B73-6B7FAFCC8F82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14D0-D682-4BF7-A8AF-85E22762C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4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A87B12A-AC28-47AC-8B73-6B7FAFCC8F82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EA6914D0-D682-4BF7-A8AF-85E22762C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B12A-AC28-47AC-8B73-6B7FAFCC8F82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14D0-D682-4BF7-A8AF-85E22762C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5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B12A-AC28-47AC-8B73-6B7FAFCC8F82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14D0-D682-4BF7-A8AF-85E22762C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9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B12A-AC28-47AC-8B73-6B7FAFCC8F82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14D0-D682-4BF7-A8AF-85E22762C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7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B12A-AC28-47AC-8B73-6B7FAFCC8F82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14D0-D682-4BF7-A8AF-85E22762C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2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B12A-AC28-47AC-8B73-6B7FAFCC8F82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14D0-D682-4BF7-A8AF-85E22762C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7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B12A-AC28-47AC-8B73-6B7FAFCC8F82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914D0-D682-4BF7-A8AF-85E22762C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4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7B12A-AC28-47AC-8B73-6B7FAFCC8F82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914D0-D682-4BF7-A8AF-85E22762CA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493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sz="3200" b="1" i="0" dirty="0">
                <a:effectLst/>
                <a:latin typeface="Baamini" pitchFamily="2" charset="0"/>
              </a:rPr>
              <a:t>,</a:t>
            </a:r>
            <a:r>
              <a:rPr lang="en-IN" sz="3200" b="1" i="0" dirty="0" err="1">
                <a:effectLst/>
                <a:latin typeface="Baamini" pitchFamily="2" charset="0"/>
              </a:rPr>
              <a:t>y;yhky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nra;Ntd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vd;W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nrhd;Ndhu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Kd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  <a:br>
              <a:rPr lang="en-IN" sz="3200" b="1" dirty="0">
                <a:latin typeface="Baamini" pitchFamily="2" charset="0"/>
              </a:rPr>
            </a:br>
            <a:r>
              <a:rPr lang="en-IN" sz="3200" b="1" i="0" dirty="0">
                <a:effectLst/>
                <a:latin typeface="Baamini" pitchFamily="2" charset="0"/>
              </a:rPr>
              <a:t>,</a:t>
            </a:r>
            <a:r>
              <a:rPr lang="en-IN" sz="3200" b="1" i="0" dirty="0" err="1">
                <a:effectLst/>
                <a:latin typeface="Baamini" pitchFamily="2" charset="0"/>
              </a:rPr>
              <a:t>lk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nfhs;shky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ngUfr;nra;Ak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Njtd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  <a:br>
              <a:rPr lang="en-IN" sz="3200" b="1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cd;id</a:t>
            </a:r>
            <a:r>
              <a:rPr lang="en-IN" sz="3200" b="1" i="0" dirty="0">
                <a:effectLst/>
                <a:latin typeface="Baamini" pitchFamily="2" charset="0"/>
              </a:rPr>
              <a:t> ,</a:t>
            </a:r>
            <a:r>
              <a:rPr lang="en-IN" sz="3200" b="1" i="0" dirty="0" err="1">
                <a:effectLst/>
                <a:latin typeface="Baamini" pitchFamily="2" charset="0"/>
              </a:rPr>
              <a:t>y;yhky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nra;Ntd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vd;W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nrhd;Ndhu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Kd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  <a:br>
              <a:rPr lang="en-IN" sz="3200" b="1" dirty="0">
                <a:latin typeface="Baamini" pitchFamily="2" charset="0"/>
              </a:rPr>
            </a:br>
            <a:r>
              <a:rPr lang="en-IN" sz="3200" b="1" i="0" dirty="0">
                <a:effectLst/>
                <a:latin typeface="Baamini" pitchFamily="2" charset="0"/>
              </a:rPr>
              <a:t>,</a:t>
            </a:r>
            <a:r>
              <a:rPr lang="en-IN" sz="3200" b="1" i="0" dirty="0" err="1">
                <a:effectLst/>
                <a:latin typeface="Baamini" pitchFamily="2" charset="0"/>
              </a:rPr>
              <a:t>lk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nfhs;shky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ngUfr;nra;Ak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Njtd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  <a:br>
              <a:rPr lang="en-IN" sz="3200" b="1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NeuhFk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tha;g;gpy;yh</a:t>
            </a:r>
            <a:r>
              <a:rPr lang="en-IN" sz="3200" b="1" i="0" dirty="0">
                <a:effectLst/>
                <a:latin typeface="Baamini" pitchFamily="2" charset="0"/>
              </a:rPr>
              <a:t> cd; </a:t>
            </a:r>
            <a:r>
              <a:rPr lang="en-IN" sz="3200" b="1" i="0" dirty="0" err="1">
                <a:effectLst/>
                <a:latin typeface="Baamini" pitchFamily="2" charset="0"/>
              </a:rPr>
              <a:t>tho;it</a:t>
            </a:r>
            <a:br>
              <a:rPr lang="en-IN" sz="3200" b="1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rPuhf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khw;wpl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tUthNu</a:t>
            </a:r>
            <a:br>
              <a:rPr lang="en-IN" sz="3200" b="1" dirty="0">
                <a:latin typeface="Baamini" pitchFamily="2" charset="0"/>
              </a:rPr>
            </a:br>
            <a:r>
              <a:rPr lang="en-IN" sz="3200" b="1" i="0" dirty="0">
                <a:effectLst/>
                <a:latin typeface="Baamini" pitchFamily="2" charset="0"/>
              </a:rPr>
              <a:t>- </a:t>
            </a:r>
            <a:r>
              <a:rPr lang="en-IN" sz="3200" b="1" i="0" dirty="0" err="1">
                <a:effectLst/>
                <a:latin typeface="Baamini" pitchFamily="2" charset="0"/>
              </a:rPr>
              <a:t>rPu;gLj;Jthu</a:t>
            </a:r>
            <a:r>
              <a:rPr lang="en-IN" sz="3200" b="1" i="0" dirty="0">
                <a:effectLst/>
                <a:latin typeface="Baamini" pitchFamily="2" charset="0"/>
              </a:rPr>
              <a:t>; ];</a:t>
            </a:r>
            <a:r>
              <a:rPr lang="en-IN" sz="3200" b="1" i="0" dirty="0" err="1">
                <a:effectLst/>
                <a:latin typeface="Baamini" pitchFamily="2" charset="0"/>
              </a:rPr>
              <a:t>jpug;gLj;Jthu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</a:p>
          <a:p>
            <a:pPr algn="ctr"/>
            <a:endParaRPr lang="en-IN" sz="3200" b="1" dirty="0">
              <a:latin typeface="Baamini" pitchFamily="2" charset="0"/>
              <a:cs typeface="Calibri" panose="020F050202020403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Illamal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seivaen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endru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sonnor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mun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Idam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kollamal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perugaseiyum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devan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Unnai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illamal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seivaen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endru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sonnor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mun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Idam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kollamal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perugaseiyum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devan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Neragum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vaaipilaa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vaalvai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Seeraga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maatrida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varuvaarae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Seerpaduthuvaar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sthirapaduthuvaar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553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3200" b="1" i="0" dirty="0">
              <a:effectLst/>
              <a:latin typeface="Baamini" pitchFamily="2" charset="0"/>
            </a:endParaRPr>
          </a:p>
          <a:p>
            <a:pPr marL="0" indent="0" algn="ctr">
              <a:buNone/>
            </a:pPr>
            <a:r>
              <a:rPr lang="en-IN" sz="3200" b="1" i="0" dirty="0" err="1">
                <a:effectLst/>
                <a:latin typeface="Baamini" pitchFamily="2" charset="0"/>
              </a:rPr>
              <a:t>nfhQ;rfhyk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fz;l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ghLfs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vy;yhNk</a:t>
            </a:r>
            <a:br>
              <a:rPr lang="en-IN" sz="3200" b="1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gdpNghy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ce;jd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Kd;Nd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cUfpg;NghFk</a:t>
            </a:r>
            <a:r>
              <a:rPr lang="en-IN" sz="3200" b="1" i="0" dirty="0">
                <a:effectLst/>
                <a:latin typeface="Baamini" pitchFamily="2" charset="0"/>
              </a:rPr>
              <a:t>; (2)</a:t>
            </a:r>
            <a:br>
              <a:rPr lang="en-IN" sz="3200" b="1" dirty="0">
                <a:latin typeface="Baamini" pitchFamily="2" charset="0"/>
              </a:rPr>
            </a:br>
            <a:r>
              <a:rPr lang="en-IN" sz="3200" b="1" i="0" dirty="0">
                <a:effectLst/>
                <a:latin typeface="Baamini" pitchFamily="2" charset="0"/>
              </a:rPr>
              <a:t>cd; f\;</a:t>
            </a:r>
            <a:r>
              <a:rPr lang="en-IN" sz="3200" b="1" i="0" dirty="0" err="1">
                <a:effectLst/>
                <a:latin typeface="Baamini" pitchFamily="2" charset="0"/>
              </a:rPr>
              <a:t>lq;fs</a:t>
            </a:r>
            <a:r>
              <a:rPr lang="en-IN" sz="3200" b="1" i="0" dirty="0">
                <a:effectLst/>
                <a:latin typeface="Baamini" pitchFamily="2" charset="0"/>
              </a:rPr>
              <a:t>; e\;</a:t>
            </a:r>
            <a:r>
              <a:rPr lang="en-IN" sz="3200" b="1" i="0" dirty="0" err="1">
                <a:effectLst/>
                <a:latin typeface="Baamini" pitchFamily="2" charset="0"/>
              </a:rPr>
              <a:t>lq;fs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vy;yhNk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khWk</a:t>
            </a:r>
            <a:r>
              <a:rPr lang="en-IN" sz="3200" b="1" i="0" dirty="0">
                <a:effectLst/>
                <a:latin typeface="Baamini" pitchFamily="2" charset="0"/>
              </a:rPr>
              <a:t>; (2)</a:t>
            </a:r>
            <a:br>
              <a:rPr lang="en-IN" sz="3200" b="1" dirty="0">
                <a:latin typeface="Baamini" pitchFamily="2" charset="0"/>
              </a:rPr>
            </a:br>
            <a:r>
              <a:rPr lang="en-IN" sz="3200" b="1" i="0" dirty="0">
                <a:effectLst/>
                <a:latin typeface="Baamini" pitchFamily="2" charset="0"/>
              </a:rPr>
              <a:t>GJ </a:t>
            </a:r>
            <a:r>
              <a:rPr lang="en-IN" sz="3200" b="1" i="0" dirty="0" err="1">
                <a:effectLst/>
                <a:latin typeface="Baamini" pitchFamily="2" charset="0"/>
              </a:rPr>
              <a:t>ed;ikfs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cd;id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NrUk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  <a:br>
              <a:rPr lang="en-IN" sz="3200" b="1" dirty="0">
                <a:latin typeface="Baamini" pitchFamily="2" charset="0"/>
              </a:rPr>
            </a:br>
            <a:r>
              <a:rPr lang="en-IN" sz="3200" b="1" i="0" dirty="0">
                <a:effectLst/>
                <a:latin typeface="Baamini" pitchFamily="2" charset="0"/>
              </a:rPr>
              <a:t>- </a:t>
            </a:r>
            <a:r>
              <a:rPr lang="en-IN" sz="3200" b="1" i="0" dirty="0" err="1">
                <a:effectLst/>
                <a:latin typeface="Baamini" pitchFamily="2" charset="0"/>
              </a:rPr>
              <a:t>rPu;gLj;Jthu</a:t>
            </a:r>
            <a:r>
              <a:rPr lang="en-IN" sz="3200" b="1" i="0" dirty="0">
                <a:effectLst/>
                <a:latin typeface="Baamini" pitchFamily="2" charset="0"/>
              </a:rPr>
              <a:t>; ];</a:t>
            </a:r>
            <a:r>
              <a:rPr lang="en-IN" sz="3200" b="1" i="0" dirty="0" err="1">
                <a:effectLst/>
                <a:latin typeface="Baamini" pitchFamily="2" charset="0"/>
              </a:rPr>
              <a:t>jpug;gLj;Jthu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</a:p>
          <a:p>
            <a:pPr marL="0" indent="0" algn="ctr">
              <a:buNone/>
            </a:pPr>
            <a:endParaRPr lang="en-I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Konjakaalam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kanda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paadugal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ellamae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Panipola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unthan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munnae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vurugipogum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kasthangal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nasthangal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ellamae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maarum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Puthu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nanmaigal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unnai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serum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Seerpaduthuvaar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sthirapaduthuvaar</a:t>
            </a:r>
            <a:endParaRPr lang="en-I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3200" b="1" dirty="0">
              <a:latin typeface="Baamini" pitchFamily="2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IN" sz="3200" b="1" i="0">
              <a:effectLst/>
              <a:latin typeface="Baamini" pitchFamily="2" charset="0"/>
            </a:endParaRPr>
          </a:p>
          <a:p>
            <a:pPr algn="ctr">
              <a:buNone/>
            </a:pPr>
            <a:r>
              <a:rPr lang="en-IN" sz="3200" b="1" i="0">
                <a:effectLst/>
                <a:latin typeface="Baamini" pitchFamily="2" charset="0"/>
              </a:rPr>
              <a:t>Nkd</a:t>
            </a:r>
            <a:r>
              <a:rPr lang="en-IN" sz="3200" b="1" i="0" dirty="0" err="1">
                <a:effectLst/>
                <a:latin typeface="Baamini" pitchFamily="2" charset="0"/>
              </a:rPr>
              <a:t>;ikia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jLf;f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epd;w</a:t>
            </a:r>
            <a:r>
              <a:rPr lang="en-IN" sz="3200" b="1" i="0" dirty="0">
                <a:effectLst/>
                <a:latin typeface="Baamini" pitchFamily="2" charset="0"/>
              </a:rPr>
              <a:t> $</a:t>
            </a:r>
            <a:r>
              <a:rPr lang="en-IN" sz="3200" b="1" i="0" dirty="0" err="1">
                <a:effectLst/>
                <a:latin typeface="Baamini" pitchFamily="2" charset="0"/>
              </a:rPr>
              <a:t>l;lq;fs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vy;yhNk</a:t>
            </a:r>
            <a:br>
              <a:rPr lang="en-IN" sz="3200" b="1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Njtd</a:t>
            </a:r>
            <a:r>
              <a:rPr lang="en-IN" sz="3200" b="1" i="0" dirty="0">
                <a:effectLst/>
                <a:latin typeface="Baamini" pitchFamily="2" charset="0"/>
              </a:rPr>
              <a:t>; cd; $l </a:t>
            </a:r>
            <a:r>
              <a:rPr lang="en-IN" sz="3200" b="1" i="0" dirty="0" err="1">
                <a:effectLst/>
                <a:latin typeface="Baamini" pitchFamily="2" charset="0"/>
              </a:rPr>
              <a:t>vd;W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tzq;fp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epw;Fk</a:t>
            </a:r>
            <a:r>
              <a:rPr lang="en-IN" sz="3200" b="1" i="0" dirty="0">
                <a:effectLst/>
                <a:latin typeface="Baamini" pitchFamily="2" charset="0"/>
              </a:rPr>
              <a:t>; (2)</a:t>
            </a:r>
            <a:br>
              <a:rPr lang="en-IN" sz="3200" b="1" dirty="0">
                <a:latin typeface="Baamini" pitchFamily="2" charset="0"/>
              </a:rPr>
            </a:br>
            <a:r>
              <a:rPr lang="en-IN" sz="3200" b="1" i="0" dirty="0" err="1">
                <a:effectLst/>
                <a:latin typeface="Baamini" pitchFamily="2" charset="0"/>
              </a:rPr>
              <a:t>cid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gifj;jtu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je;jpl;l</a:t>
            </a:r>
            <a:r>
              <a:rPr lang="en-IN" sz="3200" b="1" i="0" dirty="0">
                <a:effectLst/>
                <a:latin typeface="Baamini" pitchFamily="2" charset="0"/>
              </a:rPr>
              <a:t> </a:t>
            </a:r>
            <a:r>
              <a:rPr lang="en-IN" sz="3200" b="1" i="0" dirty="0" err="1">
                <a:effectLst/>
                <a:latin typeface="Baamini" pitchFamily="2" charset="0"/>
              </a:rPr>
              <a:t>fhaq;fs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khWk</a:t>
            </a:r>
            <a:r>
              <a:rPr lang="en-IN" sz="3200" b="1" i="0" dirty="0">
                <a:effectLst/>
                <a:latin typeface="Baamini" pitchFamily="2" charset="0"/>
              </a:rPr>
              <a:t>; (2)</a:t>
            </a:r>
            <a:br>
              <a:rPr lang="en-IN" sz="3200" b="1" dirty="0">
                <a:latin typeface="Baamini" pitchFamily="2" charset="0"/>
              </a:rPr>
            </a:br>
            <a:r>
              <a:rPr lang="en-IN" sz="3200" b="1" i="0" dirty="0">
                <a:effectLst/>
                <a:latin typeface="Baamini" pitchFamily="2" charset="0"/>
              </a:rPr>
              <a:t>cd; </a:t>
            </a:r>
            <a:r>
              <a:rPr lang="en-IN" sz="3200" b="1" i="0" dirty="0" err="1">
                <a:effectLst/>
                <a:latin typeface="Baamini" pitchFamily="2" charset="0"/>
              </a:rPr>
              <a:t>Nkd;ik</a:t>
            </a:r>
            <a:r>
              <a:rPr lang="en-IN" sz="3200" b="1" i="0" dirty="0">
                <a:effectLst/>
                <a:latin typeface="Baamini" pitchFamily="2" charset="0"/>
              </a:rPr>
              <a:t> cd; </a:t>
            </a:r>
            <a:r>
              <a:rPr lang="en-IN" sz="3200" b="1" i="0" dirty="0" err="1">
                <a:effectLst/>
                <a:latin typeface="Baamini" pitchFamily="2" charset="0"/>
              </a:rPr>
              <a:t>ifapy</a:t>
            </a:r>
            <a:r>
              <a:rPr lang="en-IN" sz="3200" b="1" i="0" dirty="0">
                <a:effectLst/>
                <a:latin typeface="Baamini" pitchFamily="2" charset="0"/>
              </a:rPr>
              <a:t>; </a:t>
            </a:r>
            <a:r>
              <a:rPr lang="en-IN" sz="3200" b="1" i="0" dirty="0" err="1">
                <a:effectLst/>
                <a:latin typeface="Baamini" pitchFamily="2" charset="0"/>
              </a:rPr>
              <a:t>NrUk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  <a:br>
              <a:rPr lang="en-IN" sz="3200" b="1" dirty="0">
                <a:latin typeface="Baamini" pitchFamily="2" charset="0"/>
              </a:rPr>
            </a:br>
            <a:r>
              <a:rPr lang="en-IN" sz="3200" b="1" i="0" dirty="0">
                <a:effectLst/>
                <a:latin typeface="Baamini" pitchFamily="2" charset="0"/>
              </a:rPr>
              <a:t>- </a:t>
            </a:r>
            <a:r>
              <a:rPr lang="en-IN" sz="3200" b="1" i="0" dirty="0" err="1">
                <a:effectLst/>
                <a:latin typeface="Baamini" pitchFamily="2" charset="0"/>
              </a:rPr>
              <a:t>rPu;gLj;Jthu</a:t>
            </a:r>
            <a:r>
              <a:rPr lang="en-IN" sz="3200" b="1" i="0" dirty="0">
                <a:effectLst/>
                <a:latin typeface="Baamini" pitchFamily="2" charset="0"/>
              </a:rPr>
              <a:t>; ];</a:t>
            </a:r>
            <a:r>
              <a:rPr lang="en-IN" sz="3200" b="1" i="0" dirty="0" err="1">
                <a:effectLst/>
                <a:latin typeface="Baamini" pitchFamily="2" charset="0"/>
              </a:rPr>
              <a:t>jpug;gLj;Jthu</a:t>
            </a:r>
            <a:r>
              <a:rPr lang="en-IN" sz="3200" b="1" i="0" dirty="0">
                <a:effectLst/>
                <a:latin typeface="Baamini" pitchFamily="2" charset="0"/>
              </a:rPr>
              <a:t>;</a:t>
            </a:r>
          </a:p>
          <a:p>
            <a:pPr algn="ctr">
              <a:buNone/>
            </a:pPr>
            <a:endParaRPr lang="en-IN" sz="2400" b="1" dirty="0">
              <a:solidFill>
                <a:srgbClr val="000000"/>
              </a:solidFill>
              <a:latin typeface="Bamini" pitchFamily="2" charset="0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Menmaiyai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thaduka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nindra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koothangal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ellamae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Devan un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kooda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endru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vanangi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nirkum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Unai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pagaithavar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thanthitha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kaayangal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maarum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menmai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kaiyil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serum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Seerpaduthuvaar</a:t>
            </a:r>
            <a:r>
              <a:rPr lang="en-IN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sthirapaduthuvaar</a:t>
            </a:r>
            <a:endParaRPr lang="en-I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31</TotalTime>
  <Words>370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Baamini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919626910278</cp:lastModifiedBy>
  <cp:revision>85</cp:revision>
  <dcterms:created xsi:type="dcterms:W3CDTF">2014-05-03T16:25:21Z</dcterms:created>
  <dcterms:modified xsi:type="dcterms:W3CDTF">2022-02-16T17:09:50Z</dcterms:modified>
</cp:coreProperties>
</file>