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2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90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776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2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46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0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3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0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0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8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4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FF136-036B-449D-86E6-7C34C4887CE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5268-8E3B-4E26-AD84-A8BFC6A0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7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839200" cy="4430311"/>
          </a:xfrm>
        </p:spPr>
        <p:txBody>
          <a:bodyPr>
            <a:normAutofit/>
          </a:bodyPr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,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ikg;nghOJk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vd;id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iftplkhl;BH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xU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ehSk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tpl;L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tpyfkhl;BH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(2) 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ePH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iftplh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fd;kiyNa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epj;jKk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fhg;gtNu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(2)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						- ,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ikg;nghOJk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endParaRPr lang="en-US" sz="28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04800"/>
            <a:ext cx="9372600" cy="5702491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ePNu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vd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milf;fyk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vd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Nfhl;il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vd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NflfKk</a:t>
            </a:r>
            <a:r>
              <a:rPr lang="en-US" sz="28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ehd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ek;Gk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nja;tk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vd;W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nrhy;YNtd</a:t>
            </a:r>
            <a:r>
              <a:rPr lang="en-US" sz="2800" b="1" dirty="0" smtClean="0">
                <a:latin typeface="Bamini" pitchFamily="2" charset="0"/>
              </a:rPr>
              <a:t>; (2)</a:t>
            </a: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NtlDila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fz;zpf;Fk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ghshf;Fk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nfhs;is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Neha;f;Fk</a:t>
            </a:r>
            <a:r>
              <a:rPr lang="en-US" sz="28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jg;Gtpj;J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rpwfhy</a:t>
            </a:r>
            <a:r>
              <a:rPr lang="en-US" sz="2800" b="1" dirty="0" smtClean="0">
                <a:latin typeface="Bamini" pitchFamily="2" charset="0"/>
              </a:rPr>
              <a:t>; %b </a:t>
            </a:r>
            <a:r>
              <a:rPr lang="en-US" sz="2800" b="1" dirty="0" err="1" smtClean="0">
                <a:latin typeface="Bamini" pitchFamily="2" charset="0"/>
              </a:rPr>
              <a:t>kiwf;fpwPH</a:t>
            </a:r>
            <a:r>
              <a:rPr lang="en-US" sz="2800" b="1" dirty="0" smtClean="0">
                <a:latin typeface="Bamini" pitchFamily="2" charset="0"/>
              </a:rPr>
              <a:t> (2)</a:t>
            </a:r>
          </a:p>
          <a:p>
            <a:pPr algn="ctr">
              <a:buNone/>
            </a:pPr>
            <a:r>
              <a:rPr lang="en-US" sz="2800" b="1" dirty="0" smtClean="0">
                <a:latin typeface="Bamini" pitchFamily="2" charset="0"/>
              </a:rPr>
              <a:t/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smtClean="0">
                <a:latin typeface="Bamini" pitchFamily="2" charset="0"/>
              </a:rPr>
              <a:t>			- </a:t>
            </a:r>
            <a:r>
              <a:rPr lang="en-US" sz="2800" b="1" dirty="0" err="1" smtClean="0">
                <a:latin typeface="Bamini" pitchFamily="2" charset="0"/>
              </a:rPr>
              <a:t>ePH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iftplh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fd;kiyNa</a:t>
            </a:r>
            <a:r>
              <a:rPr lang="en-US" sz="2800" b="1" dirty="0" smtClean="0">
                <a:latin typeface="Bamini" pitchFamily="2" charset="0"/>
              </a:rPr>
              <a:t> (2)</a:t>
            </a:r>
            <a:endParaRPr lang="en-US" sz="28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57024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fHj;jNu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vd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Nka;g;gH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ehd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jho;r;rpailNad</a:t>
            </a:r>
            <a:r>
              <a:rPr lang="en-US" sz="28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Gy;Ys;s</a:t>
            </a:r>
            <a:r>
              <a:rPr lang="en-US" sz="2800" b="1" dirty="0" smtClean="0">
                <a:latin typeface="Bamini" pitchFamily="2" charset="0"/>
              </a:rPr>
              <a:t> ,</a:t>
            </a:r>
            <a:r>
              <a:rPr lang="en-US" sz="2800" b="1" dirty="0" err="1" smtClean="0">
                <a:latin typeface="Bamini" pitchFamily="2" charset="0"/>
              </a:rPr>
              <a:t>lq;fspy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vd;id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Nka;f;fpwPH</a:t>
            </a:r>
            <a:r>
              <a:rPr lang="en-US" sz="2800" b="1" dirty="0" smtClean="0">
                <a:latin typeface="Bamini" pitchFamily="2" charset="0"/>
              </a:rPr>
              <a:t> (2)</a:t>
            </a: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mkHe;j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jz;zPH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mz;ilapy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vd;id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nfhz;L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Ngha</a:t>
            </a:r>
            <a:r>
              <a:rPr lang="en-US" sz="2800" b="1" dirty="0" smtClean="0">
                <a:latin typeface="Bamini" pitchFamily="2" charset="0"/>
              </a:rPr>
              <a:t>; </a:t>
            </a:r>
          </a:p>
          <a:p>
            <a:pPr algn="ctr">
              <a:buNone/>
            </a:pPr>
            <a:r>
              <a:rPr lang="en-US" sz="2800" b="1" dirty="0" smtClean="0">
                <a:latin typeface="Bamini" pitchFamily="2" charset="0"/>
              </a:rPr>
              <a:t>									</a:t>
            </a:r>
            <a:r>
              <a:rPr lang="en-US" sz="2800" b="1" dirty="0" err="1" smtClean="0">
                <a:latin typeface="Bamini" pitchFamily="2" charset="0"/>
              </a:rPr>
              <a:t>tpLfpwPH</a:t>
            </a: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Mj;Jkhit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Njw;wp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jpUg;jpaha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elj;JfpwPH</a:t>
            </a:r>
            <a:r>
              <a:rPr lang="en-US" sz="2800" b="1" dirty="0" smtClean="0">
                <a:latin typeface="Bamini" pitchFamily="2" charset="0"/>
              </a:rPr>
              <a:t> (2)</a:t>
            </a:r>
          </a:p>
          <a:p>
            <a:pPr algn="ctr">
              <a:buNone/>
            </a:pPr>
            <a:r>
              <a:rPr lang="en-US" sz="2800" b="1" dirty="0" smtClean="0">
                <a:latin typeface="Bamini" pitchFamily="2" charset="0"/>
              </a:rPr>
              <a:t/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smtClean="0">
                <a:latin typeface="Bamini" pitchFamily="2" charset="0"/>
              </a:rPr>
              <a:t>					- </a:t>
            </a:r>
            <a:r>
              <a:rPr lang="en-US" sz="2800" b="1" dirty="0" err="1" smtClean="0">
                <a:latin typeface="Bamini" pitchFamily="2" charset="0"/>
              </a:rPr>
              <a:t>ePH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iftplh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fd;kiyNa</a:t>
            </a:r>
            <a:r>
              <a:rPr lang="en-US" sz="2800" b="1" dirty="0" smtClean="0">
                <a:latin typeface="Bamini" pitchFamily="2" charset="0"/>
              </a:rPr>
              <a:t> (2)</a:t>
            </a:r>
            <a:endParaRPr lang="en-US" sz="28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7786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gakpy;iyNa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gakpy;iyNa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vd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FLk;gk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ce;jd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ifapy</a:t>
            </a:r>
            <a:r>
              <a:rPr lang="en-US" sz="28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gakpy;iyNa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gakpy;iyNa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vd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tho;f;if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ce;jd</a:t>
            </a:r>
            <a:r>
              <a:rPr lang="en-US" sz="2800" b="1" dirty="0" smtClean="0">
                <a:latin typeface="Bamini" pitchFamily="2" charset="0"/>
              </a:rPr>
              <a:t>; 								</a:t>
            </a:r>
            <a:r>
              <a:rPr lang="en-US" sz="2800" b="1" dirty="0" err="1" smtClean="0">
                <a:latin typeface="Bamini" pitchFamily="2" charset="0"/>
              </a:rPr>
              <a:t>ifapy</a:t>
            </a:r>
            <a:r>
              <a:rPr lang="en-US" sz="2800" b="1" dirty="0" smtClean="0">
                <a:latin typeface="Bamini" pitchFamily="2" charset="0"/>
              </a:rPr>
              <a:t>; (4) </a:t>
            </a:r>
          </a:p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vd;id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gYfp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nra;J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ngUf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nra;tPh</a:t>
            </a: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ePz;l</a:t>
            </a:r>
            <a:r>
              <a:rPr lang="en-US" sz="2800" b="1" dirty="0" smtClean="0">
                <a:latin typeface="Bamini" pitchFamily="2" charset="0"/>
              </a:rPr>
              <a:t> MAs; </a:t>
            </a:r>
            <a:r>
              <a:rPr lang="en-US" sz="2800" b="1" dirty="0" err="1" smtClean="0">
                <a:latin typeface="Bamini" pitchFamily="2" charset="0"/>
              </a:rPr>
              <a:t>je;J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fhg;gPH</a:t>
            </a: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FLk;gj;ij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Ngiof;Fs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itj;Jf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fhghw;WtPH</a:t>
            </a:r>
            <a:r>
              <a:rPr lang="en-US" sz="2800" b="1" dirty="0" smtClean="0">
                <a:latin typeface="Bamini" pitchFamily="2" charset="0"/>
              </a:rPr>
              <a:t> (2) </a:t>
            </a:r>
          </a:p>
          <a:p>
            <a:pPr algn="ctr">
              <a:buNone/>
            </a:pPr>
            <a:endParaRPr lang="en-US" sz="28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57024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vd;id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gYfp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nra;J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ngUf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nra;tPh</a:t>
            </a: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ePz;l</a:t>
            </a:r>
            <a:r>
              <a:rPr lang="en-US" sz="2800" b="1" dirty="0" smtClean="0">
                <a:latin typeface="Bamini" pitchFamily="2" charset="0"/>
              </a:rPr>
              <a:t> MAs; </a:t>
            </a:r>
            <a:r>
              <a:rPr lang="en-US" sz="2800" b="1" dirty="0" err="1" smtClean="0">
                <a:latin typeface="Bamini" pitchFamily="2" charset="0"/>
              </a:rPr>
              <a:t>je;J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fhg;gPH</a:t>
            </a: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FLk;gj;ij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Ngiof;Fs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itj;Jf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fhghw;WtPH</a:t>
            </a: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vd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FLk;gj;ij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Ntyp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milj;Jf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fhghw;WtPH</a:t>
            </a: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vd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FLk;gj;ij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Ngiof;Fs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itj;Jf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fhghw;WtPH</a:t>
            </a:r>
            <a:endParaRPr lang="en-US" sz="2800" b="1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smtClean="0">
                <a:latin typeface="Bamini" pitchFamily="2" charset="0"/>
              </a:rPr>
              <a:t/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smtClean="0">
                <a:latin typeface="Bamini" pitchFamily="2" charset="0"/>
              </a:rPr>
              <a:t>				- </a:t>
            </a:r>
            <a:r>
              <a:rPr lang="en-US" sz="2800" b="1" dirty="0" err="1" smtClean="0">
                <a:latin typeface="Bamini" pitchFamily="2" charset="0"/>
              </a:rPr>
              <a:t>ePH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iftplh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fd;kiyNa</a:t>
            </a:r>
            <a:r>
              <a:rPr lang="en-US" sz="2800" b="1" dirty="0" smtClean="0">
                <a:latin typeface="Bamini" pitchFamily="2" charset="0"/>
              </a:rPr>
              <a:t> (2)</a:t>
            </a:r>
            <a:endParaRPr lang="en-US" sz="28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119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13</cp:revision>
  <dcterms:created xsi:type="dcterms:W3CDTF">2014-06-11T16:11:03Z</dcterms:created>
  <dcterms:modified xsi:type="dcterms:W3CDTF">2016-07-14T16:15:18Z</dcterms:modified>
</cp:coreProperties>
</file>