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இஸ்ரவேலின் தேவனாகிய கர்த்தாவே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மேலே வானத்திலும் கீழே பூமியிலும்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உமக்கொப்பான தேவன் இல்லை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Isravelin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Devanagiya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Vanathilum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Umakkoppaana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வானத்தையும் பூமியையும்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உண்டாக்கின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நச்சத்திரங்களை பெயர் சொல்லி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அழைத்த தேவன்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1371600" indent="-137160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Vaanathaiyum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Undaakkina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Natchathirangalai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Azhaitha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உமக்கு சிலைகள்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கையில் ஆயுதம் இல்லையே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Aayudham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பூமியின் தூளை மரக்காலால்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அளந்த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காற்றையும் தம் வார்த்தையால்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அடக்கின தேவன்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Boomiyin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Marakkaalal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Kaattraiyum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Vaarthayaal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Adakkina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(2)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07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மண்ணினாலே என்னையும்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உருவாக்கின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தன் சுவாசத்தால் ஜீவனை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கொடுத்த தேவன்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Manninaalae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Uruvaakkina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Swasathaal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 (2)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805933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461</TotalTime>
  <Words>147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100</cp:revision>
  <dcterms:created xsi:type="dcterms:W3CDTF">2023-03-13T17:37:04Z</dcterms:created>
  <dcterms:modified xsi:type="dcterms:W3CDTF">2024-01-27T11:00:45Z</dcterms:modified>
</cp:coreProperties>
</file>