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7521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969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852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97905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8102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319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82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73589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0323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63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796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369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531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661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119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1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4922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A3E03D-6BD6-417C-96FC-A4FF1517654F}" type="datetimeFigureOut">
              <a:rPr lang="en-US" smtClean="0"/>
              <a:pPr/>
              <a:t>7/14/2016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794E1F-B32A-4B50-8678-A503E477855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602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04800"/>
            <a:ext cx="9144000" cy="4506511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,];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uNtypd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uh[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hNt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Njtdhk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fu;j;jNu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ck;ik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tho;j;JfpNwd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ed;ikfs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epidf;fpNwd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					- ,];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uNtypd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uh[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hNt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r>
              <a:rPr lang="en-US" sz="3200" b="1" dirty="0" smtClean="0">
                <a:latin typeface="Bamini" pitchFamily="2" charset="0"/>
              </a:rPr>
              <a:t> (4)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ehjh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mstpy;yh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md;gpw;fhf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ed;wp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ehjh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mstpy;yh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md;gpw;fhf</a:t>
            </a:r>
            <a:r>
              <a:rPr lang="en-US" sz="3200" b="1" dirty="0" smtClean="0">
                <a:latin typeface="Bamini" pitchFamily="2" charset="0"/>
              </a:rPr>
              <a:t>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5500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jpUfuk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vd;id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jhq;fp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fLk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gpur;ridfspYk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Kd;Ndwp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nry;tjw;F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gyj;ij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ePu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je;jju;fha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				- 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381000"/>
            <a:ext cx="8229600" cy="56262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vjpu;f;fpwtu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Kd;gpYk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js;spdtu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kj;jpapy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ge;jp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Maj;jg;gLj;jp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md;ghf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fdk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gz;zpePu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						- 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533400"/>
            <a:ext cx="9144000" cy="5473891"/>
          </a:xfrm>
        </p:spPr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vd;d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ehd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nrYj;jpLNtd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Mapuk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ghly;fNsh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vd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capu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fhyk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KOJk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,</a:t>
            </a:r>
            <a:r>
              <a:rPr lang="en-US" sz="3200" b="1" dirty="0" err="1" smtClean="0">
                <a:latin typeface="Bamini" pitchFamily="2" charset="0"/>
              </a:rPr>
              <a:t>ul;rpg;ig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cau;j;jpLNtd</a:t>
            </a:r>
            <a:r>
              <a:rPr lang="en-US" sz="3200" b="1" dirty="0" smtClean="0">
                <a:latin typeface="Bamini" pitchFamily="2" charset="0"/>
              </a:rPr>
              <a:t>;</a:t>
            </a:r>
          </a:p>
          <a:p>
            <a:pPr algn="ctr">
              <a:buNone/>
            </a:pP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	   - ,</a:t>
            </a:r>
            <a:r>
              <a:rPr lang="en-US" sz="3200" b="1" dirty="0" err="1" smtClean="0">
                <a:latin typeface="Bamini" pitchFamily="2" charset="0"/>
              </a:rPr>
              <a:t>NaRNt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smtClean="0">
                <a:latin typeface="Bamini" pitchFamily="2" charset="0"/>
              </a:rPr>
              <a:t>			</a:t>
            </a:r>
            <a:r>
              <a:rPr lang="en-US" sz="3200" b="1" smtClean="0">
                <a:latin typeface="Bamini" pitchFamily="2" charset="0"/>
              </a:rPr>
              <a:t>	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3</TotalTime>
  <Words>22</Words>
  <Application>Microsoft Office PowerPoint</Application>
  <PresentationFormat>On-screen Show (4:3)</PresentationFormat>
  <Paragraphs>16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12</cp:revision>
  <dcterms:created xsi:type="dcterms:W3CDTF">2014-06-10T16:56:44Z</dcterms:created>
  <dcterms:modified xsi:type="dcterms:W3CDTF">2016-07-14T16:55:12Z</dcterms:modified>
</cp:coreProperties>
</file>