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இதோ மனிதர்கள் மத்தியில்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வாசம்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நடுவிலே வசித்திட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விரும்பிடும்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Virumbidum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சிங்காசனம் அமைத்திட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துதிக்கிறோம்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அலங்காரத்துடனே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 தொழுகிறோம் 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thuthikindrom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alankaarathudanae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tholukindrom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மத்தியில் உலாவிடும்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எங்களோடென்றும் வாசம் செய்யும்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ulaavidum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Engalodenrum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461</TotalTime>
  <Words>68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102</cp:revision>
  <dcterms:created xsi:type="dcterms:W3CDTF">2023-03-13T17:37:04Z</dcterms:created>
  <dcterms:modified xsi:type="dcterms:W3CDTF">2024-01-27T11:10:45Z</dcterms:modified>
</cp:coreProperties>
</file>