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இது செட்டைகளை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விரிக்கும் காலம்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உயரங்களில் பறக்கும் காலம்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உன்னதரின் மகிமை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மேல் உதித்ததால்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உயரங்களில் பறந்திடுவேன்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Settaigalai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Uyarangalil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Mel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Udhithadhaal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Uyarangalil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Paranthiduven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மேலே உயரே உயரே உயரே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பறப்பேன்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உயரே உயரே உயரே நான் பறப்பேன்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உயரே உயரே உயரே நான் பறப்பேன்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உயரே உயரே உயரே நான் பறப்பேன்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Parappen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Parappen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Parappen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Parappen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சிறையிருப்பின் நாட்கள்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முடிந்து விட்டது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சிறுமைப்பட்ட நாட்கள்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முடிந்து போனது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உன்னதரின் மகிமை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மேல் உதித்ததால்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சிறகடித்து பறந்திடுவேன்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Sirayiruppin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Sirumaipatta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Mel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Udhithadhaal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Uyarangalil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Paranthiduven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வனாந்தரத்தை சுற்றும் நாட்கள்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முடிந்து விட்டது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மதில்களை நான் தாண்டும் நேரம்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வந்து விட்டது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உன்னதரின் மகிமை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மேல் உதித்ததால்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உயரங்களில் பறந்திடுவேன்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Vanaandharathai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Madhilgalai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Mel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Udhithadhaal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Uyarangalil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Paranthiduven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யேசபேலின் சத்தம்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ஓய்ந்து போனது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சூரைச்செடியின் நாட்கள்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முடிந்து போனது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உன்னதரின் சத்தம்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எனக்குள் தொனித்ததால்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உற்சாகமாய் ஓடுகிறேன் (2) - மேலே உயரே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Yesabelin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Chediyin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Mel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Udhithadhaal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Uyarangalil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Paranthiduven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624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715</TotalTime>
  <Words>279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663</cp:revision>
  <dcterms:created xsi:type="dcterms:W3CDTF">2023-03-13T17:37:04Z</dcterms:created>
  <dcterms:modified xsi:type="dcterms:W3CDTF">2024-04-28T11:39:25Z</dcterms:modified>
</cp:coreProperties>
</file>