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2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89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0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86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3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2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7491-7311-4427-8919-4A53638A0249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1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Ithuvarai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Nadathi</a:t>
            </a:r>
            <a:endParaRPr 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Jtiu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elj;jp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Fiwtpd;wp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fhj;J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kfpo;it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je;jPNu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r>
              <a:rPr lang="en-US" sz="3200" b="1" dirty="0">
                <a:latin typeface="Bamini" pitchFamily="2" charset="0"/>
              </a:rPr>
              <a:t>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jz;zPiu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fle;Njd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Nrhjid</a:t>
            </a:r>
            <a:r>
              <a:rPr lang="en-US" sz="3200" b="1" dirty="0">
                <a:latin typeface="Bamini" pitchFamily="2" charset="0"/>
              </a:rPr>
              <a:t> n[</a:t>
            </a:r>
            <a:r>
              <a:rPr lang="en-US" sz="3200" b="1" dirty="0" err="1">
                <a:latin typeface="Bamini" pitchFamily="2" charset="0"/>
              </a:rPr>
              <a:t>apj;Njd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kjpiy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jhz;bNdd</a:t>
            </a:r>
            <a:r>
              <a:rPr lang="en-US" sz="3200" b="1" dirty="0">
                <a:latin typeface="Bamini" pitchFamily="2" charset="0"/>
              </a:rPr>
              <a:t>; ck; </a:t>
            </a:r>
            <a:r>
              <a:rPr lang="en-US" sz="3200" b="1" dirty="0" err="1">
                <a:latin typeface="Bamini" pitchFamily="2" charset="0"/>
              </a:rPr>
              <a:t>gyj;jhy</a:t>
            </a:r>
            <a:r>
              <a:rPr lang="en-US" sz="3200" b="1" dirty="0">
                <a:latin typeface="Bamini" pitchFamily="2" charset="0"/>
              </a:rPr>
              <a:t>; (2)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Idhuvarai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kuraivindri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kaathu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Makizhvai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thandheerae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Thanneerai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kadandhaen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soadhanai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jeyithaen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Madhilai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thaandinaen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balathaal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>
            <a:normAutofit/>
          </a:bodyPr>
          <a:lstStyle/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cau;j;jpLNtd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uyarthiduvaen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3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US" sz="3200" b="1" dirty="0">
              <a:latin typeface="Bamini" pitchFamily="2" charset="0"/>
            </a:endParaRPr>
          </a:p>
          <a:p>
            <a:pPr marL="514350" indent="-514350" algn="ctr">
              <a:buAutoNum type="arabicPeriod"/>
            </a:pPr>
            <a:endParaRPr lang="en-US" sz="3200" b="1" dirty="0">
              <a:latin typeface="Bamini" pitchFamily="2" charset="0"/>
            </a:endParaRPr>
          </a:p>
          <a:p>
            <a:pPr marL="514350" indent="-514350" algn="ctr">
              <a:buAutoNum type="arabicPeriod"/>
            </a:pPr>
            <a:endParaRPr lang="en-US" sz="3200" b="1" dirty="0">
              <a:latin typeface="Bamini" pitchFamily="2" charset="0"/>
            </a:endParaRPr>
          </a:p>
          <a:p>
            <a:pPr marL="514350" indent="-514350" algn="ctr">
              <a:buAutoNum type="arabicPeriod"/>
            </a:pPr>
            <a:r>
              <a:rPr lang="en-US" sz="3200" b="1" dirty="0" err="1">
                <a:latin typeface="Bamini" pitchFamily="2" charset="0"/>
              </a:rPr>
              <a:t>Mgj;J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ehspy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mD$ykhd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JizAkhdPNu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r>
              <a:rPr lang="en-US" sz="3200" b="1" dirty="0">
                <a:latin typeface="Bamini" pitchFamily="2" charset="0"/>
              </a:rPr>
              <a:t> (2) -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Aabathu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naalil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anugoolamaana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Thunaiyumaaneerae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br>
              <a:rPr lang="en-US" sz="3200" dirty="0"/>
            </a:b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Bamini" pitchFamily="2" charset="0"/>
              </a:rPr>
              <a:t>2.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ePl;b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MrPu;tjpj;J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vy;iyia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ngUf;fpdPu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r>
              <a:rPr lang="en-US" sz="3200" b="1" dirty="0">
                <a:latin typeface="Bamini" pitchFamily="2" charset="0"/>
              </a:rPr>
              <a:t> (2) -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neetti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aaseervadhithu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Ellaiyai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perukkineer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br>
              <a:rPr lang="en-US" sz="3200" dirty="0"/>
            </a:br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89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Bamini" pitchFamily="2" charset="0"/>
              </a:rPr>
              <a:t>3. </a:t>
            </a:r>
            <a:r>
              <a:rPr lang="en-US" sz="3200" b="1" dirty="0" err="1">
                <a:latin typeface="Bamini" pitchFamily="2" charset="0"/>
              </a:rPr>
              <a:t>mgpN</a:t>
            </a:r>
            <a:r>
              <a:rPr lang="en-US" sz="3200" b="1" dirty="0">
                <a:latin typeface="Bamini" pitchFamily="2" charset="0"/>
              </a:rPr>
              <a:t>\</a:t>
            </a:r>
            <a:r>
              <a:rPr lang="en-US" sz="3200" b="1" dirty="0" err="1">
                <a:latin typeface="Bamini" pitchFamily="2" charset="0"/>
              </a:rPr>
              <a:t>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tuq;fis</a:t>
            </a:r>
            <a:r>
              <a:rPr lang="en-US" sz="3200" b="1" dirty="0">
                <a:latin typeface="Bamini" pitchFamily="2" charset="0"/>
              </a:rPr>
              <a:t> &lt;</a:t>
            </a:r>
            <a:r>
              <a:rPr lang="en-US" sz="3200" b="1">
                <a:latin typeface="Bamini" pitchFamily="2" charset="0"/>
              </a:rPr>
              <a:t>e;J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gaz;glr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nra;jPNu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r>
              <a:rPr lang="en-US" sz="3200" b="1" dirty="0">
                <a:latin typeface="Bamini" pitchFamily="2" charset="0"/>
              </a:rPr>
              <a:t> (2) -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Abishaegam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varangalai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eendhu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Payanpada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seidheerae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br>
              <a:rPr lang="en-US" sz="3200" b="1" dirty="0">
                <a:latin typeface="Bamini" pitchFamily="2" charset="0"/>
              </a:rPr>
            </a:b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6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Bamini" pitchFamily="2" charset="0"/>
              </a:rPr>
              <a:t>4. </a:t>
            </a:r>
            <a:r>
              <a:rPr lang="en-US" sz="3200" b="1" dirty="0" err="1">
                <a:latin typeface="Bamini" pitchFamily="2" charset="0"/>
              </a:rPr>
              <a:t>fpUigfs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Copak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je;J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cau;j;jp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itj;jPNu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r>
              <a:rPr lang="en-US" sz="3200" b="1" dirty="0">
                <a:latin typeface="Bamini" pitchFamily="2" charset="0"/>
              </a:rPr>
              <a:t> (2) -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oozhiyamthandhu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vaitheerae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788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306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46</cp:revision>
  <dcterms:created xsi:type="dcterms:W3CDTF">2014-06-22T17:20:33Z</dcterms:created>
  <dcterms:modified xsi:type="dcterms:W3CDTF">2022-04-12T17:12:06Z</dcterms:modified>
</cp:coreProperties>
</file>